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0" r:id="rId3"/>
    <p:sldId id="266" r:id="rId4"/>
    <p:sldId id="292" r:id="rId5"/>
    <p:sldId id="295" r:id="rId6"/>
    <p:sldId id="296" r:id="rId7"/>
    <p:sldId id="297" r:id="rId8"/>
    <p:sldId id="298" r:id="rId9"/>
    <p:sldId id="299" r:id="rId10"/>
    <p:sldId id="300" r:id="rId11"/>
    <p:sldId id="301" r:id="rId12"/>
    <p:sldId id="302" r:id="rId13"/>
    <p:sldId id="303" r:id="rId14"/>
    <p:sldId id="305" r:id="rId15"/>
    <p:sldId id="306" r:id="rId16"/>
    <p:sldId id="304" r:id="rId17"/>
    <p:sldId id="294" r:id="rId18"/>
    <p:sldId id="307" r:id="rId19"/>
  </p:sldIdLst>
  <p:sldSz cx="12192000" cy="6858000"/>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9657FB-8984-6F03-B2A0-6E1740E971DA}" name="Jonas Niggemann" initials="JN" userId="62645e8da72c8e6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6752B9-8850-4298-B085-415EBA12A5A3}" v="43" dt="2022-11-14T10:52:27.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79177" autoAdjust="0"/>
  </p:normalViewPr>
  <p:slideViewPr>
    <p:cSldViewPr snapToGrid="0">
      <p:cViewPr varScale="1">
        <p:scale>
          <a:sx n="87" d="100"/>
          <a:sy n="87" d="100"/>
        </p:scale>
        <p:origin x="150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99FF4605-6B16-42C2-89EB-019F0C8F3053}" type="datetimeFigureOut">
              <a:rPr lang="de-DE" smtClean="0"/>
              <a:t>27.02.2023</a:t>
            </a:fld>
            <a:endParaRPr lang="de-DE"/>
          </a:p>
        </p:txBody>
      </p:sp>
      <p:sp>
        <p:nvSpPr>
          <p:cNvPr id="4" name="Folienbildplatzhalt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24E5614B-B000-4AA1-B21F-9606C019D28A}" type="slidenum">
              <a:rPr lang="de-DE" smtClean="0"/>
              <a:t>‹Nr.›</a:t>
            </a:fld>
            <a:endParaRPr lang="de-DE"/>
          </a:p>
        </p:txBody>
      </p:sp>
    </p:spTree>
    <p:extLst>
      <p:ext uri="{BB962C8B-B14F-4D97-AF65-F5344CB8AC3E}">
        <p14:creationId xmlns:p14="http://schemas.microsoft.com/office/powerpoint/2010/main" val="1036016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E5614B-B000-4AA1-B21F-9606C019D28A}" type="slidenum">
              <a:rPr lang="de-DE" smtClean="0"/>
              <a:t>1</a:t>
            </a:fld>
            <a:endParaRPr lang="de-DE"/>
          </a:p>
        </p:txBody>
      </p:sp>
    </p:spTree>
    <p:extLst>
      <p:ext uri="{BB962C8B-B14F-4D97-AF65-F5344CB8AC3E}">
        <p14:creationId xmlns:p14="http://schemas.microsoft.com/office/powerpoint/2010/main" val="3568361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Außerdem ist ein zweiter Widerstand versteckt, welcher benötigt wird um das </a:t>
            </a:r>
            <a:r>
              <a:rPr lang="de-DE" dirty="0" err="1"/>
              <a:t>Collectible</a:t>
            </a:r>
            <a:r>
              <a:rPr lang="de-DE" dirty="0"/>
              <a:t> zu erhalten.</a:t>
            </a:r>
          </a:p>
          <a:p>
            <a:endParaRPr lang="de-DE" dirty="0"/>
          </a:p>
        </p:txBody>
      </p:sp>
      <p:sp>
        <p:nvSpPr>
          <p:cNvPr id="4" name="Foliennummernplatzhalter 3"/>
          <p:cNvSpPr>
            <a:spLocks noGrp="1"/>
          </p:cNvSpPr>
          <p:nvPr>
            <p:ph type="sldNum" sz="quarter" idx="5"/>
          </p:nvPr>
        </p:nvSpPr>
        <p:spPr/>
        <p:txBody>
          <a:bodyPr/>
          <a:lstStyle/>
          <a:p>
            <a:fld id="{24E5614B-B000-4AA1-B21F-9606C019D28A}" type="slidenum">
              <a:rPr lang="de-DE" smtClean="0"/>
              <a:t>10</a:t>
            </a:fld>
            <a:endParaRPr lang="de-DE"/>
          </a:p>
        </p:txBody>
      </p:sp>
    </p:spTree>
    <p:extLst>
      <p:ext uri="{BB962C8B-B14F-4D97-AF65-F5344CB8AC3E}">
        <p14:creationId xmlns:p14="http://schemas.microsoft.com/office/powerpoint/2010/main" val="1771872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Hauptmenü enthält nun eine Levelauswahl.</a:t>
            </a:r>
          </a:p>
          <a:p>
            <a:r>
              <a:rPr lang="de-DE" dirty="0"/>
              <a:t>Spielen startet beim öffnen des Spiels das erste Level, wenn man dann wieder in das Hauptmenü zurück geht wird das letzte Level geöffnet, in dem man war.</a:t>
            </a:r>
          </a:p>
        </p:txBody>
      </p:sp>
      <p:sp>
        <p:nvSpPr>
          <p:cNvPr id="4" name="Foliennummernplatzhalter 3"/>
          <p:cNvSpPr>
            <a:spLocks noGrp="1"/>
          </p:cNvSpPr>
          <p:nvPr>
            <p:ph type="sldNum" sz="quarter" idx="5"/>
          </p:nvPr>
        </p:nvSpPr>
        <p:spPr/>
        <p:txBody>
          <a:bodyPr/>
          <a:lstStyle/>
          <a:p>
            <a:fld id="{24E5614B-B000-4AA1-B21F-9606C019D28A}" type="slidenum">
              <a:rPr lang="de-DE" smtClean="0"/>
              <a:t>11</a:t>
            </a:fld>
            <a:endParaRPr lang="de-DE"/>
          </a:p>
        </p:txBody>
      </p:sp>
    </p:spTree>
    <p:extLst>
      <p:ext uri="{BB962C8B-B14F-4D97-AF65-F5344CB8AC3E}">
        <p14:creationId xmlns:p14="http://schemas.microsoft.com/office/powerpoint/2010/main" val="387412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E5614B-B000-4AA1-B21F-9606C019D28A}" type="slidenum">
              <a:rPr lang="de-DE" smtClean="0"/>
              <a:t>12</a:t>
            </a:fld>
            <a:endParaRPr lang="de-DE"/>
          </a:p>
        </p:txBody>
      </p:sp>
    </p:spTree>
    <p:extLst>
      <p:ext uri="{BB962C8B-B14F-4D97-AF65-F5344CB8AC3E}">
        <p14:creationId xmlns:p14="http://schemas.microsoft.com/office/powerpoint/2010/main" val="3967120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Leitungen nehmen je nach der Spannung im Stromkreis unterschiedliche Farben an.</a:t>
            </a:r>
          </a:p>
          <a:p>
            <a:r>
              <a:rPr lang="de-DE" dirty="0"/>
              <a:t>Außerdem wurde die Grafik wie beispielsweise die des Inventars ersetzt.</a:t>
            </a:r>
          </a:p>
        </p:txBody>
      </p:sp>
      <p:sp>
        <p:nvSpPr>
          <p:cNvPr id="4" name="Foliennummernplatzhalter 3"/>
          <p:cNvSpPr>
            <a:spLocks noGrp="1"/>
          </p:cNvSpPr>
          <p:nvPr>
            <p:ph type="sldNum" sz="quarter" idx="5"/>
          </p:nvPr>
        </p:nvSpPr>
        <p:spPr/>
        <p:txBody>
          <a:bodyPr/>
          <a:lstStyle/>
          <a:p>
            <a:fld id="{24E5614B-B000-4AA1-B21F-9606C019D28A}" type="slidenum">
              <a:rPr lang="de-DE" smtClean="0"/>
              <a:t>13</a:t>
            </a:fld>
            <a:endParaRPr lang="de-DE"/>
          </a:p>
        </p:txBody>
      </p:sp>
    </p:spTree>
    <p:extLst>
      <p:ext uri="{BB962C8B-B14F-4D97-AF65-F5344CB8AC3E}">
        <p14:creationId xmlns:p14="http://schemas.microsoft.com/office/powerpoint/2010/main" val="4004354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E5614B-B000-4AA1-B21F-9606C019D28A}" type="slidenum">
              <a:rPr lang="de-DE" smtClean="0"/>
              <a:t>14</a:t>
            </a:fld>
            <a:endParaRPr lang="de-DE"/>
          </a:p>
        </p:txBody>
      </p:sp>
    </p:spTree>
    <p:extLst>
      <p:ext uri="{BB962C8B-B14F-4D97-AF65-F5344CB8AC3E}">
        <p14:creationId xmlns:p14="http://schemas.microsoft.com/office/powerpoint/2010/main" val="150165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E5614B-B000-4AA1-B21F-9606C019D28A}" type="slidenum">
              <a:rPr lang="de-DE" smtClean="0"/>
              <a:t>15</a:t>
            </a:fld>
            <a:endParaRPr lang="de-DE"/>
          </a:p>
        </p:txBody>
      </p:sp>
    </p:spTree>
    <p:extLst>
      <p:ext uri="{BB962C8B-B14F-4D97-AF65-F5344CB8AC3E}">
        <p14:creationId xmlns:p14="http://schemas.microsoft.com/office/powerpoint/2010/main" val="3930098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E5614B-B000-4AA1-B21F-9606C019D28A}" type="slidenum">
              <a:rPr lang="de-DE" smtClean="0"/>
              <a:t>16</a:t>
            </a:fld>
            <a:endParaRPr lang="de-DE"/>
          </a:p>
        </p:txBody>
      </p:sp>
    </p:spTree>
    <p:extLst>
      <p:ext uri="{BB962C8B-B14F-4D97-AF65-F5344CB8AC3E}">
        <p14:creationId xmlns:p14="http://schemas.microsoft.com/office/powerpoint/2010/main" val="2278946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fontAlgn="base"/>
            <a:r>
              <a:rPr lang="de-DE" sz="1200" b="0" i="0" dirty="0">
                <a:solidFill>
                  <a:srgbClr val="000000"/>
                </a:solidFill>
                <a:effectLst/>
              </a:rPr>
              <a:t>Ziel des Projekts war es, ein Spiel zu entwickeln, welches dem Spieler die grundlegenden Gesetze der Physik spielerisch und interaktiv näher bringt, um somit das Interesse an dem Fach zu erhöhen.</a:t>
            </a:r>
          </a:p>
          <a:p>
            <a:pPr algn="l" fontAlgn="base"/>
            <a:r>
              <a:rPr lang="de-DE" sz="1200" b="0" i="0" dirty="0">
                <a:solidFill>
                  <a:srgbClr val="000000"/>
                </a:solidFill>
                <a:effectLst/>
              </a:rPr>
              <a:t>Dies ist uns mit unserem Prototypen gelungen, da in unserem Beispiel das </a:t>
            </a:r>
            <a:r>
              <a:rPr lang="de-DE" sz="1200" dirty="0">
                <a:solidFill>
                  <a:srgbClr val="000000"/>
                </a:solidFill>
              </a:rPr>
              <a:t>o</a:t>
            </a:r>
            <a:r>
              <a:rPr lang="de-DE" sz="1200" b="0" i="0" dirty="0">
                <a:solidFill>
                  <a:srgbClr val="000000"/>
                </a:solidFill>
                <a:effectLst/>
              </a:rPr>
              <a:t>hmsche Gesetz praktisch angewandt wird und dem Spieler die Effekte von unterschiedlichen Widerständen auf die Spannung grafisch visualisiert werden. Da das Konzept ähnlich dem eines Escape Rooms ist, die Level progressiv anspruchsvoller werden und es versteckte </a:t>
            </a:r>
            <a:r>
              <a:rPr lang="de-DE" sz="1200" b="0" i="0" dirty="0" err="1">
                <a:solidFill>
                  <a:srgbClr val="000000"/>
                </a:solidFill>
                <a:effectLst/>
              </a:rPr>
              <a:t>Collectibles</a:t>
            </a:r>
            <a:r>
              <a:rPr lang="de-DE" sz="1200" b="0" i="0" dirty="0">
                <a:solidFill>
                  <a:srgbClr val="000000"/>
                </a:solidFill>
                <a:effectLst/>
              </a:rPr>
              <a:t> gibt, wird der Spieler dazu bewegt das Spiel weiterzuspielen und somit auch mehr zu lernen. Da das Wissen in sowohl in einem Level als auch in darauf folgenden Leveln mehrmals abgerufen wird, erzielen wir einen langfristigen Lernerfolg.</a:t>
            </a:r>
          </a:p>
          <a:p>
            <a:endParaRPr lang="de-DE" dirty="0"/>
          </a:p>
        </p:txBody>
      </p:sp>
      <p:sp>
        <p:nvSpPr>
          <p:cNvPr id="4" name="Foliennummernplatzhalter 3"/>
          <p:cNvSpPr>
            <a:spLocks noGrp="1"/>
          </p:cNvSpPr>
          <p:nvPr>
            <p:ph type="sldNum" sz="quarter" idx="5"/>
          </p:nvPr>
        </p:nvSpPr>
        <p:spPr/>
        <p:txBody>
          <a:bodyPr/>
          <a:lstStyle/>
          <a:p>
            <a:fld id="{24E5614B-B000-4AA1-B21F-9606C019D28A}" type="slidenum">
              <a:rPr lang="de-DE" smtClean="0"/>
              <a:t>17</a:t>
            </a:fld>
            <a:endParaRPr lang="de-DE"/>
          </a:p>
        </p:txBody>
      </p:sp>
    </p:spTree>
    <p:extLst>
      <p:ext uri="{BB962C8B-B14F-4D97-AF65-F5344CB8AC3E}">
        <p14:creationId xmlns:p14="http://schemas.microsoft.com/office/powerpoint/2010/main" val="3405892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E5614B-B000-4AA1-B21F-9606C019D28A}" type="slidenum">
              <a:rPr lang="de-DE" smtClean="0"/>
              <a:t>18</a:t>
            </a:fld>
            <a:endParaRPr lang="de-DE"/>
          </a:p>
        </p:txBody>
      </p:sp>
    </p:spTree>
    <p:extLst>
      <p:ext uri="{BB962C8B-B14F-4D97-AF65-F5344CB8AC3E}">
        <p14:creationId xmlns:p14="http://schemas.microsoft.com/office/powerpoint/2010/main" val="3668927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E5614B-B000-4AA1-B21F-9606C019D28A}" type="slidenum">
              <a:rPr lang="de-DE" smtClean="0"/>
              <a:t>2</a:t>
            </a:fld>
            <a:endParaRPr lang="de-DE"/>
          </a:p>
        </p:txBody>
      </p:sp>
    </p:spTree>
    <p:extLst>
      <p:ext uri="{BB962C8B-B14F-4D97-AF65-F5344CB8AC3E}">
        <p14:creationId xmlns:p14="http://schemas.microsoft.com/office/powerpoint/2010/main" val="1307941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24E5614B-B000-4AA1-B21F-9606C019D28A}" type="slidenum">
              <a:rPr lang="de-DE" smtClean="0"/>
              <a:t>3</a:t>
            </a:fld>
            <a:endParaRPr lang="de-DE"/>
          </a:p>
        </p:txBody>
      </p:sp>
    </p:spTree>
    <p:extLst>
      <p:ext uri="{BB962C8B-B14F-4D97-AF65-F5344CB8AC3E}">
        <p14:creationId xmlns:p14="http://schemas.microsoft.com/office/powerpoint/2010/main" val="1797138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ist neu:</a:t>
            </a:r>
          </a:p>
          <a:p>
            <a:pPr marL="171450" indent="-171450">
              <a:buFontTx/>
              <a:buChar char="-"/>
            </a:pPr>
            <a:r>
              <a:rPr lang="de-DE" dirty="0"/>
              <a:t>Richtiger Schaltkreis</a:t>
            </a:r>
          </a:p>
          <a:p>
            <a:pPr marL="171450" indent="-171450">
              <a:buFontTx/>
              <a:buChar char="-"/>
            </a:pPr>
            <a:r>
              <a:rPr lang="de-DE" dirty="0"/>
              <a:t>Keine Sockets mehr</a:t>
            </a:r>
          </a:p>
          <a:p>
            <a:pPr marL="171450" indent="-171450">
              <a:buFontTx/>
              <a:buChar char="-"/>
            </a:pPr>
            <a:r>
              <a:rPr lang="de-DE" dirty="0"/>
              <a:t>Komponenten haben einen Input / Output (oder + und - Pol)</a:t>
            </a:r>
          </a:p>
          <a:p>
            <a:pPr marL="171450" indent="-171450">
              <a:buFontTx/>
              <a:buChar char="-"/>
            </a:pPr>
            <a:r>
              <a:rPr lang="de-DE" dirty="0"/>
              <a:t>Komponenten können mit kabeln verbunden werden, indem man auf einen pol klickt und dann ein Kabel auf einen anderen Pol zieht</a:t>
            </a:r>
          </a:p>
          <a:p>
            <a:pPr marL="171450" indent="-171450">
              <a:buFontTx/>
              <a:buChar char="-"/>
            </a:pPr>
            <a:r>
              <a:rPr lang="de-DE" dirty="0"/>
              <a:t>Man kann einen Kurzschluss verursachen, wenn man eine Stromquelle in einem Stromkreis hat, die keinen Wiederstand hat</a:t>
            </a:r>
          </a:p>
          <a:p>
            <a:pPr marL="628650" lvl="1" indent="-171450">
              <a:buFontTx/>
              <a:buChar char="-"/>
            </a:pPr>
            <a:r>
              <a:rPr lang="de-DE" dirty="0"/>
              <a:t>Das Icon der Batterie ändert sich dann und man hat keinen Strom im Stromkreis, das bedeutet, dass die Komponenten nicht funktionieren</a:t>
            </a:r>
          </a:p>
          <a:p>
            <a:pPr marL="171450" lvl="0" indent="-171450">
              <a:buFontTx/>
              <a:buChar char="-"/>
            </a:pPr>
            <a:r>
              <a:rPr lang="de-DE" dirty="0"/>
              <a:t>Der Stromkreis kann jetzt beliebig viele Komponenten enthalten</a:t>
            </a:r>
          </a:p>
        </p:txBody>
      </p:sp>
      <p:sp>
        <p:nvSpPr>
          <p:cNvPr id="4" name="Foliennummernplatzhalter 3"/>
          <p:cNvSpPr>
            <a:spLocks noGrp="1"/>
          </p:cNvSpPr>
          <p:nvPr>
            <p:ph type="sldNum" sz="quarter" idx="5"/>
          </p:nvPr>
        </p:nvSpPr>
        <p:spPr/>
        <p:txBody>
          <a:bodyPr/>
          <a:lstStyle/>
          <a:p>
            <a:fld id="{24E5614B-B000-4AA1-B21F-9606C019D28A}" type="slidenum">
              <a:rPr lang="de-DE" smtClean="0"/>
              <a:t>4</a:t>
            </a:fld>
            <a:endParaRPr lang="de-DE"/>
          </a:p>
        </p:txBody>
      </p:sp>
    </p:spTree>
    <p:extLst>
      <p:ext uri="{BB962C8B-B14F-4D97-AF65-F5344CB8AC3E}">
        <p14:creationId xmlns:p14="http://schemas.microsoft.com/office/powerpoint/2010/main" val="3538171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Erstes Level startet mit einem Tutorial, in dem die grundlegende Steuerung und Story erklärt wird.</a:t>
            </a:r>
          </a:p>
          <a:p>
            <a:r>
              <a:rPr lang="de-DE" dirty="0"/>
              <a:t>Hier muss der Spieler eine Batterie in den Schaltkasten einsetzen und verbinden, um das Licht anzuschalten und den Ausgang zu öffnen.</a:t>
            </a:r>
          </a:p>
        </p:txBody>
      </p:sp>
      <p:sp>
        <p:nvSpPr>
          <p:cNvPr id="4" name="Foliennummernplatzhalter 3"/>
          <p:cNvSpPr>
            <a:spLocks noGrp="1"/>
          </p:cNvSpPr>
          <p:nvPr>
            <p:ph type="sldNum" sz="quarter" idx="5"/>
          </p:nvPr>
        </p:nvSpPr>
        <p:spPr/>
        <p:txBody>
          <a:bodyPr/>
          <a:lstStyle/>
          <a:p>
            <a:fld id="{24E5614B-B000-4AA1-B21F-9606C019D28A}" type="slidenum">
              <a:rPr lang="de-DE" smtClean="0"/>
              <a:t>5</a:t>
            </a:fld>
            <a:endParaRPr lang="de-DE"/>
          </a:p>
        </p:txBody>
      </p:sp>
    </p:spTree>
    <p:extLst>
      <p:ext uri="{BB962C8B-B14F-4D97-AF65-F5344CB8AC3E}">
        <p14:creationId xmlns:p14="http://schemas.microsoft.com/office/powerpoint/2010/main" val="7694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4E5614B-B000-4AA1-B21F-9606C019D28A}" type="slidenum">
              <a:rPr lang="de-DE" smtClean="0"/>
              <a:t>6</a:t>
            </a:fld>
            <a:endParaRPr lang="de-DE"/>
          </a:p>
        </p:txBody>
      </p:sp>
    </p:spTree>
    <p:extLst>
      <p:ext uri="{BB962C8B-B14F-4D97-AF65-F5344CB8AC3E}">
        <p14:creationId xmlns:p14="http://schemas.microsoft.com/office/powerpoint/2010/main" val="3895429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dem zweiten Level wird das ohmsche Gesetz eingeführt.</a:t>
            </a:r>
          </a:p>
          <a:p>
            <a:r>
              <a:rPr lang="de-DE" dirty="0"/>
              <a:t>Auch dafür gibt es ein kurzes Tutorial.</a:t>
            </a:r>
          </a:p>
          <a:p>
            <a:endParaRPr lang="de-DE" dirty="0"/>
          </a:p>
        </p:txBody>
      </p:sp>
      <p:sp>
        <p:nvSpPr>
          <p:cNvPr id="4" name="Foliennummernplatzhalter 3"/>
          <p:cNvSpPr>
            <a:spLocks noGrp="1"/>
          </p:cNvSpPr>
          <p:nvPr>
            <p:ph type="sldNum" sz="quarter" idx="5"/>
          </p:nvPr>
        </p:nvSpPr>
        <p:spPr/>
        <p:txBody>
          <a:bodyPr/>
          <a:lstStyle/>
          <a:p>
            <a:fld id="{24E5614B-B000-4AA1-B21F-9606C019D28A}" type="slidenum">
              <a:rPr lang="de-DE" smtClean="0"/>
              <a:t>7</a:t>
            </a:fld>
            <a:endParaRPr lang="de-DE"/>
          </a:p>
        </p:txBody>
      </p:sp>
    </p:spTree>
    <p:extLst>
      <p:ext uri="{BB962C8B-B14F-4D97-AF65-F5344CB8AC3E}">
        <p14:creationId xmlns:p14="http://schemas.microsoft.com/office/powerpoint/2010/main" val="1873788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dem Level muss ein Stromkreis mit einem Widerstand gebaut werden um den Ausgang zu öffnen.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Durch das ohmsche Gesetz kann der Spieler den richtigen Widerstand ermitteln.</a:t>
            </a:r>
          </a:p>
        </p:txBody>
      </p:sp>
      <p:sp>
        <p:nvSpPr>
          <p:cNvPr id="4" name="Foliennummernplatzhalter 3"/>
          <p:cNvSpPr>
            <a:spLocks noGrp="1"/>
          </p:cNvSpPr>
          <p:nvPr>
            <p:ph type="sldNum" sz="quarter" idx="5"/>
          </p:nvPr>
        </p:nvSpPr>
        <p:spPr/>
        <p:txBody>
          <a:bodyPr/>
          <a:lstStyle/>
          <a:p>
            <a:fld id="{24E5614B-B000-4AA1-B21F-9606C019D28A}" type="slidenum">
              <a:rPr lang="de-DE" smtClean="0"/>
              <a:t>8</a:t>
            </a:fld>
            <a:endParaRPr lang="de-DE"/>
          </a:p>
        </p:txBody>
      </p:sp>
    </p:spTree>
    <p:extLst>
      <p:ext uri="{BB962C8B-B14F-4D97-AF65-F5344CB8AC3E}">
        <p14:creationId xmlns:p14="http://schemas.microsoft.com/office/powerpoint/2010/main" val="4154382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ohmsche Gesetz kann der Spieler dann in der Formelsammlung nachschlagen.</a:t>
            </a:r>
          </a:p>
        </p:txBody>
      </p:sp>
      <p:sp>
        <p:nvSpPr>
          <p:cNvPr id="4" name="Foliennummernplatzhalter 3"/>
          <p:cNvSpPr>
            <a:spLocks noGrp="1"/>
          </p:cNvSpPr>
          <p:nvPr>
            <p:ph type="sldNum" sz="quarter" idx="5"/>
          </p:nvPr>
        </p:nvSpPr>
        <p:spPr/>
        <p:txBody>
          <a:bodyPr/>
          <a:lstStyle/>
          <a:p>
            <a:fld id="{24E5614B-B000-4AA1-B21F-9606C019D28A}" type="slidenum">
              <a:rPr lang="de-DE" smtClean="0"/>
              <a:t>9</a:t>
            </a:fld>
            <a:endParaRPr lang="de-DE"/>
          </a:p>
        </p:txBody>
      </p:sp>
    </p:spTree>
    <p:extLst>
      <p:ext uri="{BB962C8B-B14F-4D97-AF65-F5344CB8AC3E}">
        <p14:creationId xmlns:p14="http://schemas.microsoft.com/office/powerpoint/2010/main" val="2475300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842F48-7AF6-3175-C478-A70877AE3CC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5CFF3EB-4A20-4063-D3AF-104293E978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93D0F40-CFE8-3F78-7342-130AE1669027}"/>
              </a:ext>
            </a:extLst>
          </p:cNvPr>
          <p:cNvSpPr>
            <a:spLocks noGrp="1"/>
          </p:cNvSpPr>
          <p:nvPr>
            <p:ph type="dt" sz="half" idx="10"/>
          </p:nvPr>
        </p:nvSpPr>
        <p:spPr/>
        <p:txBody>
          <a:bodyPr/>
          <a:lstStyle/>
          <a:p>
            <a:fld id="{16C78A62-375E-4158-AD04-FE112A07EC81}" type="datetimeFigureOut">
              <a:rPr lang="de-DE" smtClean="0"/>
              <a:t>27.02.2023</a:t>
            </a:fld>
            <a:endParaRPr lang="de-DE"/>
          </a:p>
        </p:txBody>
      </p:sp>
      <p:sp>
        <p:nvSpPr>
          <p:cNvPr id="5" name="Fußzeilenplatzhalter 4">
            <a:extLst>
              <a:ext uri="{FF2B5EF4-FFF2-40B4-BE49-F238E27FC236}">
                <a16:creationId xmlns:a16="http://schemas.microsoft.com/office/drawing/2014/main" id="{0FB7EA7D-7361-9587-6428-CFBC3B98F59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3C50782-8C0B-7D0C-5A1A-4184660586A6}"/>
              </a:ext>
            </a:extLst>
          </p:cNvPr>
          <p:cNvSpPr>
            <a:spLocks noGrp="1"/>
          </p:cNvSpPr>
          <p:nvPr>
            <p:ph type="sldNum" sz="quarter" idx="12"/>
          </p:nvPr>
        </p:nvSpPr>
        <p:spPr/>
        <p:txBody>
          <a:bodyPr/>
          <a:lstStyle/>
          <a:p>
            <a:fld id="{8F8019FC-CE0C-4D72-B4AF-1B925EB6A918}" type="slidenum">
              <a:rPr lang="de-DE" smtClean="0"/>
              <a:t>‹Nr.›</a:t>
            </a:fld>
            <a:endParaRPr lang="de-DE"/>
          </a:p>
        </p:txBody>
      </p:sp>
    </p:spTree>
    <p:extLst>
      <p:ext uri="{BB962C8B-B14F-4D97-AF65-F5344CB8AC3E}">
        <p14:creationId xmlns:p14="http://schemas.microsoft.com/office/powerpoint/2010/main" val="111282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0A1CDD-FC9C-804C-691D-53794968724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6ED9445-F86F-D8CA-A8AD-C3916DAE6B2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F218A17-F675-00C3-8593-31203825F5BC}"/>
              </a:ext>
            </a:extLst>
          </p:cNvPr>
          <p:cNvSpPr>
            <a:spLocks noGrp="1"/>
          </p:cNvSpPr>
          <p:nvPr>
            <p:ph type="dt" sz="half" idx="10"/>
          </p:nvPr>
        </p:nvSpPr>
        <p:spPr/>
        <p:txBody>
          <a:bodyPr/>
          <a:lstStyle/>
          <a:p>
            <a:fld id="{16C78A62-375E-4158-AD04-FE112A07EC81}" type="datetimeFigureOut">
              <a:rPr lang="de-DE" smtClean="0"/>
              <a:t>27.02.2023</a:t>
            </a:fld>
            <a:endParaRPr lang="de-DE"/>
          </a:p>
        </p:txBody>
      </p:sp>
      <p:sp>
        <p:nvSpPr>
          <p:cNvPr id="5" name="Fußzeilenplatzhalter 4">
            <a:extLst>
              <a:ext uri="{FF2B5EF4-FFF2-40B4-BE49-F238E27FC236}">
                <a16:creationId xmlns:a16="http://schemas.microsoft.com/office/drawing/2014/main" id="{C412DBC2-DF43-56F6-85D9-B38DE956750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1DD1E7E-8D68-EBFD-B198-29235F3F26DF}"/>
              </a:ext>
            </a:extLst>
          </p:cNvPr>
          <p:cNvSpPr>
            <a:spLocks noGrp="1"/>
          </p:cNvSpPr>
          <p:nvPr>
            <p:ph type="sldNum" sz="quarter" idx="12"/>
          </p:nvPr>
        </p:nvSpPr>
        <p:spPr/>
        <p:txBody>
          <a:bodyPr/>
          <a:lstStyle/>
          <a:p>
            <a:fld id="{8F8019FC-CE0C-4D72-B4AF-1B925EB6A918}" type="slidenum">
              <a:rPr lang="de-DE" smtClean="0"/>
              <a:t>‹Nr.›</a:t>
            </a:fld>
            <a:endParaRPr lang="de-DE"/>
          </a:p>
        </p:txBody>
      </p:sp>
    </p:spTree>
    <p:extLst>
      <p:ext uri="{BB962C8B-B14F-4D97-AF65-F5344CB8AC3E}">
        <p14:creationId xmlns:p14="http://schemas.microsoft.com/office/powerpoint/2010/main" val="116364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DAAD6995-E501-3754-FC0B-A47400DC583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FBB53BA-C643-D1C6-10A9-E22602D5167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08ED897-A000-1A52-1940-09527C95904E}"/>
              </a:ext>
            </a:extLst>
          </p:cNvPr>
          <p:cNvSpPr>
            <a:spLocks noGrp="1"/>
          </p:cNvSpPr>
          <p:nvPr>
            <p:ph type="dt" sz="half" idx="10"/>
          </p:nvPr>
        </p:nvSpPr>
        <p:spPr/>
        <p:txBody>
          <a:bodyPr/>
          <a:lstStyle/>
          <a:p>
            <a:fld id="{16C78A62-375E-4158-AD04-FE112A07EC81}" type="datetimeFigureOut">
              <a:rPr lang="de-DE" smtClean="0"/>
              <a:t>27.02.2023</a:t>
            </a:fld>
            <a:endParaRPr lang="de-DE"/>
          </a:p>
        </p:txBody>
      </p:sp>
      <p:sp>
        <p:nvSpPr>
          <p:cNvPr id="5" name="Fußzeilenplatzhalter 4">
            <a:extLst>
              <a:ext uri="{FF2B5EF4-FFF2-40B4-BE49-F238E27FC236}">
                <a16:creationId xmlns:a16="http://schemas.microsoft.com/office/drawing/2014/main" id="{4B30979C-DE19-9AFB-21A8-15311FEA68F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3426AA4-DF7F-2F82-CDEA-03862F2003FF}"/>
              </a:ext>
            </a:extLst>
          </p:cNvPr>
          <p:cNvSpPr>
            <a:spLocks noGrp="1"/>
          </p:cNvSpPr>
          <p:nvPr>
            <p:ph type="sldNum" sz="quarter" idx="12"/>
          </p:nvPr>
        </p:nvSpPr>
        <p:spPr/>
        <p:txBody>
          <a:bodyPr/>
          <a:lstStyle/>
          <a:p>
            <a:fld id="{8F8019FC-CE0C-4D72-B4AF-1B925EB6A918}" type="slidenum">
              <a:rPr lang="de-DE" smtClean="0"/>
              <a:t>‹Nr.›</a:t>
            </a:fld>
            <a:endParaRPr lang="de-DE"/>
          </a:p>
        </p:txBody>
      </p:sp>
    </p:spTree>
    <p:extLst>
      <p:ext uri="{BB962C8B-B14F-4D97-AF65-F5344CB8AC3E}">
        <p14:creationId xmlns:p14="http://schemas.microsoft.com/office/powerpoint/2010/main" val="134404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1B011C-F6B8-22B1-331B-4644281B378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B002D96-CDBC-13AD-3A73-9A08995B14E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85B966E-82E9-9960-AA92-B9939E92AB0A}"/>
              </a:ext>
            </a:extLst>
          </p:cNvPr>
          <p:cNvSpPr>
            <a:spLocks noGrp="1"/>
          </p:cNvSpPr>
          <p:nvPr>
            <p:ph type="dt" sz="half" idx="10"/>
          </p:nvPr>
        </p:nvSpPr>
        <p:spPr/>
        <p:txBody>
          <a:bodyPr/>
          <a:lstStyle/>
          <a:p>
            <a:fld id="{16C78A62-375E-4158-AD04-FE112A07EC81}" type="datetimeFigureOut">
              <a:rPr lang="de-DE" smtClean="0"/>
              <a:t>27.02.2023</a:t>
            </a:fld>
            <a:endParaRPr lang="de-DE"/>
          </a:p>
        </p:txBody>
      </p:sp>
      <p:sp>
        <p:nvSpPr>
          <p:cNvPr id="5" name="Fußzeilenplatzhalter 4">
            <a:extLst>
              <a:ext uri="{FF2B5EF4-FFF2-40B4-BE49-F238E27FC236}">
                <a16:creationId xmlns:a16="http://schemas.microsoft.com/office/drawing/2014/main" id="{2D0479D8-1BAD-1174-ECF7-DC117559AAD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81D4415-31C2-FE9B-B911-83FA545F5212}"/>
              </a:ext>
            </a:extLst>
          </p:cNvPr>
          <p:cNvSpPr>
            <a:spLocks noGrp="1"/>
          </p:cNvSpPr>
          <p:nvPr>
            <p:ph type="sldNum" sz="quarter" idx="12"/>
          </p:nvPr>
        </p:nvSpPr>
        <p:spPr/>
        <p:txBody>
          <a:bodyPr/>
          <a:lstStyle/>
          <a:p>
            <a:fld id="{8F8019FC-CE0C-4D72-B4AF-1B925EB6A918}" type="slidenum">
              <a:rPr lang="de-DE" smtClean="0"/>
              <a:t>‹Nr.›</a:t>
            </a:fld>
            <a:endParaRPr lang="de-DE"/>
          </a:p>
        </p:txBody>
      </p:sp>
    </p:spTree>
    <p:extLst>
      <p:ext uri="{BB962C8B-B14F-4D97-AF65-F5344CB8AC3E}">
        <p14:creationId xmlns:p14="http://schemas.microsoft.com/office/powerpoint/2010/main" val="3171618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3D3D0-1C7D-8A00-83BD-E27021C15F2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6FBE55F-7EA7-9BF8-66E4-F5C88AF0D2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92D6219-6992-C9D9-1539-5A0B81B1EFC1}"/>
              </a:ext>
            </a:extLst>
          </p:cNvPr>
          <p:cNvSpPr>
            <a:spLocks noGrp="1"/>
          </p:cNvSpPr>
          <p:nvPr>
            <p:ph type="dt" sz="half" idx="10"/>
          </p:nvPr>
        </p:nvSpPr>
        <p:spPr/>
        <p:txBody>
          <a:bodyPr/>
          <a:lstStyle/>
          <a:p>
            <a:fld id="{16C78A62-375E-4158-AD04-FE112A07EC81}" type="datetimeFigureOut">
              <a:rPr lang="de-DE" smtClean="0"/>
              <a:t>27.02.2023</a:t>
            </a:fld>
            <a:endParaRPr lang="de-DE"/>
          </a:p>
        </p:txBody>
      </p:sp>
      <p:sp>
        <p:nvSpPr>
          <p:cNvPr id="5" name="Fußzeilenplatzhalter 4">
            <a:extLst>
              <a:ext uri="{FF2B5EF4-FFF2-40B4-BE49-F238E27FC236}">
                <a16:creationId xmlns:a16="http://schemas.microsoft.com/office/drawing/2014/main" id="{3F43EBC4-2CFD-6A5B-D553-B5CC80FF236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16978D0-D2AD-48EF-AEED-63C62A949179}"/>
              </a:ext>
            </a:extLst>
          </p:cNvPr>
          <p:cNvSpPr>
            <a:spLocks noGrp="1"/>
          </p:cNvSpPr>
          <p:nvPr>
            <p:ph type="sldNum" sz="quarter" idx="12"/>
          </p:nvPr>
        </p:nvSpPr>
        <p:spPr/>
        <p:txBody>
          <a:bodyPr/>
          <a:lstStyle/>
          <a:p>
            <a:fld id="{8F8019FC-CE0C-4D72-B4AF-1B925EB6A918}" type="slidenum">
              <a:rPr lang="de-DE" smtClean="0"/>
              <a:t>‹Nr.›</a:t>
            </a:fld>
            <a:endParaRPr lang="de-DE"/>
          </a:p>
        </p:txBody>
      </p:sp>
    </p:spTree>
    <p:extLst>
      <p:ext uri="{BB962C8B-B14F-4D97-AF65-F5344CB8AC3E}">
        <p14:creationId xmlns:p14="http://schemas.microsoft.com/office/powerpoint/2010/main" val="2450172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971D51-D3D4-284A-F855-A3AF2CD5401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ECEE3CC-490A-12E1-A599-C6F123EEB44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AD890C9C-6447-1D25-5A5D-30AB164754B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E3F1CBB-4494-D1C7-28F6-41C5DF20839E}"/>
              </a:ext>
            </a:extLst>
          </p:cNvPr>
          <p:cNvSpPr>
            <a:spLocks noGrp="1"/>
          </p:cNvSpPr>
          <p:nvPr>
            <p:ph type="dt" sz="half" idx="10"/>
          </p:nvPr>
        </p:nvSpPr>
        <p:spPr/>
        <p:txBody>
          <a:bodyPr/>
          <a:lstStyle/>
          <a:p>
            <a:fld id="{16C78A62-375E-4158-AD04-FE112A07EC81}" type="datetimeFigureOut">
              <a:rPr lang="de-DE" smtClean="0"/>
              <a:t>27.02.2023</a:t>
            </a:fld>
            <a:endParaRPr lang="de-DE"/>
          </a:p>
        </p:txBody>
      </p:sp>
      <p:sp>
        <p:nvSpPr>
          <p:cNvPr id="6" name="Fußzeilenplatzhalter 5">
            <a:extLst>
              <a:ext uri="{FF2B5EF4-FFF2-40B4-BE49-F238E27FC236}">
                <a16:creationId xmlns:a16="http://schemas.microsoft.com/office/drawing/2014/main" id="{DAE73695-5B2E-3D9B-E102-288BC6DDC5F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6FF8A73-80CB-3F2B-7B1B-21BFAB0556A2}"/>
              </a:ext>
            </a:extLst>
          </p:cNvPr>
          <p:cNvSpPr>
            <a:spLocks noGrp="1"/>
          </p:cNvSpPr>
          <p:nvPr>
            <p:ph type="sldNum" sz="quarter" idx="12"/>
          </p:nvPr>
        </p:nvSpPr>
        <p:spPr/>
        <p:txBody>
          <a:bodyPr/>
          <a:lstStyle/>
          <a:p>
            <a:fld id="{8F8019FC-CE0C-4D72-B4AF-1B925EB6A918}" type="slidenum">
              <a:rPr lang="de-DE" smtClean="0"/>
              <a:t>‹Nr.›</a:t>
            </a:fld>
            <a:endParaRPr lang="de-DE"/>
          </a:p>
        </p:txBody>
      </p:sp>
    </p:spTree>
    <p:extLst>
      <p:ext uri="{BB962C8B-B14F-4D97-AF65-F5344CB8AC3E}">
        <p14:creationId xmlns:p14="http://schemas.microsoft.com/office/powerpoint/2010/main" val="129599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6FA149-6292-B3D6-6674-4B07AA6666AC}"/>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EC441EAE-E4B9-8EE7-B108-B922B6FD7F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ADAAD89-9740-7187-BF5F-AAD17D0A543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4FC557B-D16C-05A3-5935-F793A1E08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5B73266-06C9-4EAC-C6FC-AF4F4B6BD90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50EDF4E-A0AE-4523-1CA4-4A0965CFA86F}"/>
              </a:ext>
            </a:extLst>
          </p:cNvPr>
          <p:cNvSpPr>
            <a:spLocks noGrp="1"/>
          </p:cNvSpPr>
          <p:nvPr>
            <p:ph type="dt" sz="half" idx="10"/>
          </p:nvPr>
        </p:nvSpPr>
        <p:spPr/>
        <p:txBody>
          <a:bodyPr/>
          <a:lstStyle/>
          <a:p>
            <a:fld id="{16C78A62-375E-4158-AD04-FE112A07EC81}" type="datetimeFigureOut">
              <a:rPr lang="de-DE" smtClean="0"/>
              <a:t>27.02.2023</a:t>
            </a:fld>
            <a:endParaRPr lang="de-DE"/>
          </a:p>
        </p:txBody>
      </p:sp>
      <p:sp>
        <p:nvSpPr>
          <p:cNvPr id="8" name="Fußzeilenplatzhalter 7">
            <a:extLst>
              <a:ext uri="{FF2B5EF4-FFF2-40B4-BE49-F238E27FC236}">
                <a16:creationId xmlns:a16="http://schemas.microsoft.com/office/drawing/2014/main" id="{91BBB0FC-FA9E-D1B7-E062-1DD5E531660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5A7F5579-F990-1E59-5A5E-93E661C0F21B}"/>
              </a:ext>
            </a:extLst>
          </p:cNvPr>
          <p:cNvSpPr>
            <a:spLocks noGrp="1"/>
          </p:cNvSpPr>
          <p:nvPr>
            <p:ph type="sldNum" sz="quarter" idx="12"/>
          </p:nvPr>
        </p:nvSpPr>
        <p:spPr/>
        <p:txBody>
          <a:bodyPr/>
          <a:lstStyle/>
          <a:p>
            <a:fld id="{8F8019FC-CE0C-4D72-B4AF-1B925EB6A918}" type="slidenum">
              <a:rPr lang="de-DE" smtClean="0"/>
              <a:t>‹Nr.›</a:t>
            </a:fld>
            <a:endParaRPr lang="de-DE"/>
          </a:p>
        </p:txBody>
      </p:sp>
    </p:spTree>
    <p:extLst>
      <p:ext uri="{BB962C8B-B14F-4D97-AF65-F5344CB8AC3E}">
        <p14:creationId xmlns:p14="http://schemas.microsoft.com/office/powerpoint/2010/main" val="86669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19E8B3-4E70-A24E-E227-C9817E7F006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C18D03C-BE4B-72F2-E843-5783BC6A22A2}"/>
              </a:ext>
            </a:extLst>
          </p:cNvPr>
          <p:cNvSpPr>
            <a:spLocks noGrp="1"/>
          </p:cNvSpPr>
          <p:nvPr>
            <p:ph type="dt" sz="half" idx="10"/>
          </p:nvPr>
        </p:nvSpPr>
        <p:spPr/>
        <p:txBody>
          <a:bodyPr/>
          <a:lstStyle/>
          <a:p>
            <a:fld id="{16C78A62-375E-4158-AD04-FE112A07EC81}" type="datetimeFigureOut">
              <a:rPr lang="de-DE" smtClean="0"/>
              <a:t>27.02.2023</a:t>
            </a:fld>
            <a:endParaRPr lang="de-DE"/>
          </a:p>
        </p:txBody>
      </p:sp>
      <p:sp>
        <p:nvSpPr>
          <p:cNvPr id="4" name="Fußzeilenplatzhalter 3">
            <a:extLst>
              <a:ext uri="{FF2B5EF4-FFF2-40B4-BE49-F238E27FC236}">
                <a16:creationId xmlns:a16="http://schemas.microsoft.com/office/drawing/2014/main" id="{57EDBC15-8ABF-3E2F-400A-808656660DA2}"/>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120541B2-AADF-9BF4-B649-A8B55FA9296C}"/>
              </a:ext>
            </a:extLst>
          </p:cNvPr>
          <p:cNvSpPr>
            <a:spLocks noGrp="1"/>
          </p:cNvSpPr>
          <p:nvPr>
            <p:ph type="sldNum" sz="quarter" idx="12"/>
          </p:nvPr>
        </p:nvSpPr>
        <p:spPr/>
        <p:txBody>
          <a:bodyPr/>
          <a:lstStyle/>
          <a:p>
            <a:fld id="{8F8019FC-CE0C-4D72-B4AF-1B925EB6A918}" type="slidenum">
              <a:rPr lang="de-DE" smtClean="0"/>
              <a:t>‹Nr.›</a:t>
            </a:fld>
            <a:endParaRPr lang="de-DE"/>
          </a:p>
        </p:txBody>
      </p:sp>
    </p:spTree>
    <p:extLst>
      <p:ext uri="{BB962C8B-B14F-4D97-AF65-F5344CB8AC3E}">
        <p14:creationId xmlns:p14="http://schemas.microsoft.com/office/powerpoint/2010/main" val="274576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ECCD1F4-02AF-D718-C06B-FDECE2C5D129}"/>
              </a:ext>
            </a:extLst>
          </p:cNvPr>
          <p:cNvSpPr>
            <a:spLocks noGrp="1"/>
          </p:cNvSpPr>
          <p:nvPr>
            <p:ph type="dt" sz="half" idx="10"/>
          </p:nvPr>
        </p:nvSpPr>
        <p:spPr/>
        <p:txBody>
          <a:bodyPr/>
          <a:lstStyle/>
          <a:p>
            <a:fld id="{16C78A62-375E-4158-AD04-FE112A07EC81}" type="datetimeFigureOut">
              <a:rPr lang="de-DE" smtClean="0"/>
              <a:t>27.02.2023</a:t>
            </a:fld>
            <a:endParaRPr lang="de-DE"/>
          </a:p>
        </p:txBody>
      </p:sp>
      <p:sp>
        <p:nvSpPr>
          <p:cNvPr id="3" name="Fußzeilenplatzhalter 2">
            <a:extLst>
              <a:ext uri="{FF2B5EF4-FFF2-40B4-BE49-F238E27FC236}">
                <a16:creationId xmlns:a16="http://schemas.microsoft.com/office/drawing/2014/main" id="{A842D8BC-0997-B2AD-3B10-56F3F2BF6C9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30DB440A-E595-1F00-3EE5-FAC575424CBE}"/>
              </a:ext>
            </a:extLst>
          </p:cNvPr>
          <p:cNvSpPr>
            <a:spLocks noGrp="1"/>
          </p:cNvSpPr>
          <p:nvPr>
            <p:ph type="sldNum" sz="quarter" idx="12"/>
          </p:nvPr>
        </p:nvSpPr>
        <p:spPr/>
        <p:txBody>
          <a:bodyPr/>
          <a:lstStyle/>
          <a:p>
            <a:fld id="{8F8019FC-CE0C-4D72-B4AF-1B925EB6A918}" type="slidenum">
              <a:rPr lang="de-DE" smtClean="0"/>
              <a:t>‹Nr.›</a:t>
            </a:fld>
            <a:endParaRPr lang="de-DE"/>
          </a:p>
        </p:txBody>
      </p:sp>
    </p:spTree>
    <p:extLst>
      <p:ext uri="{BB962C8B-B14F-4D97-AF65-F5344CB8AC3E}">
        <p14:creationId xmlns:p14="http://schemas.microsoft.com/office/powerpoint/2010/main" val="2891720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BAEA4F-89F5-C970-00B1-484B7652089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064E95D-9033-8902-4D47-E9FC6AEDAA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45281BC-548B-D2F1-7E30-8F0C0795D9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ECEA07C-9CBB-AB63-9C52-B11F634D8659}"/>
              </a:ext>
            </a:extLst>
          </p:cNvPr>
          <p:cNvSpPr>
            <a:spLocks noGrp="1"/>
          </p:cNvSpPr>
          <p:nvPr>
            <p:ph type="dt" sz="half" idx="10"/>
          </p:nvPr>
        </p:nvSpPr>
        <p:spPr/>
        <p:txBody>
          <a:bodyPr/>
          <a:lstStyle/>
          <a:p>
            <a:fld id="{16C78A62-375E-4158-AD04-FE112A07EC81}" type="datetimeFigureOut">
              <a:rPr lang="de-DE" smtClean="0"/>
              <a:t>27.02.2023</a:t>
            </a:fld>
            <a:endParaRPr lang="de-DE"/>
          </a:p>
        </p:txBody>
      </p:sp>
      <p:sp>
        <p:nvSpPr>
          <p:cNvPr id="6" name="Fußzeilenplatzhalter 5">
            <a:extLst>
              <a:ext uri="{FF2B5EF4-FFF2-40B4-BE49-F238E27FC236}">
                <a16:creationId xmlns:a16="http://schemas.microsoft.com/office/drawing/2014/main" id="{7B864B96-DD17-B5DB-13EB-712D03062F7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557E925-821E-6A8C-4B2B-182CA85AB609}"/>
              </a:ext>
            </a:extLst>
          </p:cNvPr>
          <p:cNvSpPr>
            <a:spLocks noGrp="1"/>
          </p:cNvSpPr>
          <p:nvPr>
            <p:ph type="sldNum" sz="quarter" idx="12"/>
          </p:nvPr>
        </p:nvSpPr>
        <p:spPr/>
        <p:txBody>
          <a:bodyPr/>
          <a:lstStyle/>
          <a:p>
            <a:fld id="{8F8019FC-CE0C-4D72-B4AF-1B925EB6A918}" type="slidenum">
              <a:rPr lang="de-DE" smtClean="0"/>
              <a:t>‹Nr.›</a:t>
            </a:fld>
            <a:endParaRPr lang="de-DE"/>
          </a:p>
        </p:txBody>
      </p:sp>
    </p:spTree>
    <p:extLst>
      <p:ext uri="{BB962C8B-B14F-4D97-AF65-F5344CB8AC3E}">
        <p14:creationId xmlns:p14="http://schemas.microsoft.com/office/powerpoint/2010/main" val="3524638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C989BC-9D5C-9D64-CDF8-9697A9FACEA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3A4E913-4381-86B2-E53F-DEB9BDF33B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02892F6-85A5-487B-FCC2-A65283B73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EA2C4DC-52CB-3E8D-44D0-454A5F99A781}"/>
              </a:ext>
            </a:extLst>
          </p:cNvPr>
          <p:cNvSpPr>
            <a:spLocks noGrp="1"/>
          </p:cNvSpPr>
          <p:nvPr>
            <p:ph type="dt" sz="half" idx="10"/>
          </p:nvPr>
        </p:nvSpPr>
        <p:spPr/>
        <p:txBody>
          <a:bodyPr/>
          <a:lstStyle/>
          <a:p>
            <a:fld id="{16C78A62-375E-4158-AD04-FE112A07EC81}" type="datetimeFigureOut">
              <a:rPr lang="de-DE" smtClean="0"/>
              <a:t>27.02.2023</a:t>
            </a:fld>
            <a:endParaRPr lang="de-DE"/>
          </a:p>
        </p:txBody>
      </p:sp>
      <p:sp>
        <p:nvSpPr>
          <p:cNvPr id="6" name="Fußzeilenplatzhalter 5">
            <a:extLst>
              <a:ext uri="{FF2B5EF4-FFF2-40B4-BE49-F238E27FC236}">
                <a16:creationId xmlns:a16="http://schemas.microsoft.com/office/drawing/2014/main" id="{233FB6B3-3433-4AA0-9557-8A5D0F5FABE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2E7C27C-CE83-74D4-0C4B-AC78A5C2D2F3}"/>
              </a:ext>
            </a:extLst>
          </p:cNvPr>
          <p:cNvSpPr>
            <a:spLocks noGrp="1"/>
          </p:cNvSpPr>
          <p:nvPr>
            <p:ph type="sldNum" sz="quarter" idx="12"/>
          </p:nvPr>
        </p:nvSpPr>
        <p:spPr/>
        <p:txBody>
          <a:bodyPr/>
          <a:lstStyle/>
          <a:p>
            <a:fld id="{8F8019FC-CE0C-4D72-B4AF-1B925EB6A918}" type="slidenum">
              <a:rPr lang="de-DE" smtClean="0"/>
              <a:t>‹Nr.›</a:t>
            </a:fld>
            <a:endParaRPr lang="de-DE"/>
          </a:p>
        </p:txBody>
      </p:sp>
    </p:spTree>
    <p:extLst>
      <p:ext uri="{BB962C8B-B14F-4D97-AF65-F5344CB8AC3E}">
        <p14:creationId xmlns:p14="http://schemas.microsoft.com/office/powerpoint/2010/main" val="2702888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A277050-79BE-031F-EACC-71A14943D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967455C-D52E-D7B4-C467-E144173EFA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846F629-25C3-F1E1-6E58-03D445442D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C78A62-375E-4158-AD04-FE112A07EC81}" type="datetimeFigureOut">
              <a:rPr lang="de-DE" smtClean="0"/>
              <a:t>27.02.2023</a:t>
            </a:fld>
            <a:endParaRPr lang="de-DE"/>
          </a:p>
        </p:txBody>
      </p:sp>
      <p:sp>
        <p:nvSpPr>
          <p:cNvPr id="5" name="Fußzeilenplatzhalter 4">
            <a:extLst>
              <a:ext uri="{FF2B5EF4-FFF2-40B4-BE49-F238E27FC236}">
                <a16:creationId xmlns:a16="http://schemas.microsoft.com/office/drawing/2014/main" id="{460AFEF7-3022-3695-C87B-7DBC927A43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830DDEF9-04AF-0C4A-6B41-FED177655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8019FC-CE0C-4D72-B4AF-1B925EB6A918}" type="slidenum">
              <a:rPr lang="de-DE" smtClean="0"/>
              <a:t>‹Nr.›</a:t>
            </a:fld>
            <a:endParaRPr lang="de-DE"/>
          </a:p>
        </p:txBody>
      </p:sp>
    </p:spTree>
    <p:extLst>
      <p:ext uri="{BB962C8B-B14F-4D97-AF65-F5344CB8AC3E}">
        <p14:creationId xmlns:p14="http://schemas.microsoft.com/office/powerpoint/2010/main" val="1969826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82" name="Slideguide v0.1"/>
          <p:cNvSpPr txBox="1"/>
          <p:nvPr/>
        </p:nvSpPr>
        <p:spPr>
          <a:xfrm>
            <a:off x="2063274" y="3237012"/>
            <a:ext cx="4032726" cy="183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sz="1195" dirty="0"/>
              <a:t>Audit 4</a:t>
            </a:r>
            <a:endParaRPr sz="1195" dirty="0"/>
          </a:p>
        </p:txBody>
      </p:sp>
      <p:sp>
        <p:nvSpPr>
          <p:cNvPr id="183" name="Advanced Media Institute"/>
          <p:cNvSpPr txBox="1"/>
          <p:nvPr/>
        </p:nvSpPr>
        <p:spPr>
          <a:xfrm>
            <a:off x="2064246" y="2576749"/>
            <a:ext cx="6688337" cy="262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1898" dirty="0"/>
              <a:t>Entwicklungsprojekt WS 2022/2023</a:t>
            </a:r>
            <a:endParaRPr sz="1898" dirty="0"/>
          </a:p>
        </p:txBody>
      </p:sp>
      <p:sp>
        <p:nvSpPr>
          <p:cNvPr id="3" name="Slideguide v0.1">
            <a:extLst>
              <a:ext uri="{FF2B5EF4-FFF2-40B4-BE49-F238E27FC236}">
                <a16:creationId xmlns:a16="http://schemas.microsoft.com/office/drawing/2014/main" id="{3335284F-F78E-E982-72C3-536483962439}"/>
              </a:ext>
            </a:extLst>
          </p:cNvPr>
          <p:cNvSpPr txBox="1"/>
          <p:nvPr/>
        </p:nvSpPr>
        <p:spPr>
          <a:xfrm>
            <a:off x="2061528" y="5786437"/>
            <a:ext cx="4032726"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a:defRPr sz="1700" b="0">
                <a:latin typeface="PT Sans"/>
                <a:ea typeface="PT Sans"/>
                <a:cs typeface="PT Sans"/>
                <a:sym typeface="PT Sans"/>
              </a:defRPr>
            </a:lvl1pPr>
          </a:lstStyle>
          <a:p>
            <a:r>
              <a:rPr lang="de-DE" sz="1200" dirty="0">
                <a:latin typeface="PT Sans" panose="020B0503020203020204" pitchFamily="34" charset="0"/>
              </a:rPr>
              <a:t>Jonas Niggemann</a:t>
            </a:r>
          </a:p>
          <a:p>
            <a:r>
              <a:rPr lang="de-DE" sz="1200" dirty="0">
                <a:latin typeface="PT Sans" panose="020B0503020203020204" pitchFamily="34" charset="0"/>
              </a:rPr>
              <a:t>Christian Tschitschke</a:t>
            </a:r>
          </a:p>
          <a:p>
            <a:r>
              <a:rPr lang="de-DE" sz="1200" dirty="0">
                <a:latin typeface="PT Sans" panose="020B0503020203020204" pitchFamily="34" charset="0"/>
              </a:rPr>
              <a:t>Malcolm Ipek</a:t>
            </a:r>
          </a:p>
        </p:txBody>
      </p:sp>
      <p:grpSp>
        <p:nvGrpSpPr>
          <p:cNvPr id="4" name="Gruppieren">
            <a:extLst>
              <a:ext uri="{FF2B5EF4-FFF2-40B4-BE49-F238E27FC236}">
                <a16:creationId xmlns:a16="http://schemas.microsoft.com/office/drawing/2014/main" id="{1EE5A32C-B6FC-9C87-7C17-D7F571F53FDD}"/>
              </a:ext>
            </a:extLst>
          </p:cNvPr>
          <p:cNvGrpSpPr/>
          <p:nvPr/>
        </p:nvGrpSpPr>
        <p:grpSpPr>
          <a:xfrm>
            <a:off x="353367" y="6788992"/>
            <a:ext cx="11480800" cy="254000"/>
            <a:chOff x="0" y="0"/>
            <a:chExt cx="11480798" cy="254000"/>
          </a:xfrm>
        </p:grpSpPr>
        <p:sp>
          <p:nvSpPr>
            <p:cNvPr id="5" name="Rechteck">
              <a:extLst>
                <a:ext uri="{FF2B5EF4-FFF2-40B4-BE49-F238E27FC236}">
                  <a16:creationId xmlns:a16="http://schemas.microsoft.com/office/drawing/2014/main" id="{4EDFFAA6-FC47-34E9-DD80-B69E40917501}"/>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EAB726A0-95A2-043A-4981-191B1B5CA955}"/>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7" name="Rechteck">
              <a:extLst>
                <a:ext uri="{FF2B5EF4-FFF2-40B4-BE49-F238E27FC236}">
                  <a16:creationId xmlns:a16="http://schemas.microsoft.com/office/drawing/2014/main" id="{F6C73914-B176-7571-423C-A3D426A4AE30}"/>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98A3F096-5C88-9BF7-C9C0-231D33B67847}"/>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9" name="Rechteck">
            <a:extLst>
              <a:ext uri="{FF2B5EF4-FFF2-40B4-BE49-F238E27FC236}">
                <a16:creationId xmlns:a16="http://schemas.microsoft.com/office/drawing/2014/main" id="{6DBD35FC-65EE-432E-97C3-ADAA1557D090}"/>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10" name="Rechteck">
            <a:extLst>
              <a:ext uri="{FF2B5EF4-FFF2-40B4-BE49-F238E27FC236}">
                <a16:creationId xmlns:a16="http://schemas.microsoft.com/office/drawing/2014/main" id="{7F554926-9927-ACC6-03DC-3C88861192E4}"/>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ypographie"/>
          <p:cNvSpPr txBox="1"/>
          <p:nvPr/>
        </p:nvSpPr>
        <p:spPr>
          <a:xfrm>
            <a:off x="2063274" y="547144"/>
            <a:ext cx="2330766" cy="227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sz="1477" dirty="0"/>
              <a:t>Einbindung von </a:t>
            </a:r>
            <a:r>
              <a:rPr lang="de-DE" sz="1477" dirty="0" err="1"/>
              <a:t>Collectibles</a:t>
            </a:r>
            <a:endParaRPr sz="1477" dirty="0"/>
          </a:p>
        </p:txBody>
      </p:sp>
      <p:sp>
        <p:nvSpPr>
          <p:cNvPr id="345"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6"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7"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8"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9"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0"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1"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2"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3"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4"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5"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6"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57"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58"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9"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0"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1"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2"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3"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4"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5"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6"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7"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8"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9"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0"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1"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2"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3"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81"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2" name="Gruppieren">
            <a:extLst>
              <a:ext uri="{FF2B5EF4-FFF2-40B4-BE49-F238E27FC236}">
                <a16:creationId xmlns:a16="http://schemas.microsoft.com/office/drawing/2014/main" id="{5E19FB31-B99A-6B24-99B7-C37DA4A6E79D}"/>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65F28ACE-AC54-B0E8-4609-50FFBD518599}"/>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1B2DDF7C-E098-1E46-9D0A-C017DAB95204}"/>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8DB8B72D-0E05-D436-F115-D0E3D3FFD2FE}"/>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F199553C-96A4-65CE-5A17-36189DBF5B4B}"/>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FE667158-583B-F60F-6B63-BEB655F75B54}"/>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61476B51-0480-59DB-5DAA-8D84794A2400}"/>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pic>
        <p:nvPicPr>
          <p:cNvPr id="11" name="Grafik 10">
            <a:extLst>
              <a:ext uri="{FF2B5EF4-FFF2-40B4-BE49-F238E27FC236}">
                <a16:creationId xmlns:a16="http://schemas.microsoft.com/office/drawing/2014/main" id="{911F2B40-2052-2667-F8EF-475B7D67F29E}"/>
              </a:ext>
            </a:extLst>
          </p:cNvPr>
          <p:cNvPicPr>
            <a:picLocks noChangeAspect="1"/>
          </p:cNvPicPr>
          <p:nvPr/>
        </p:nvPicPr>
        <p:blipFill>
          <a:blip r:embed="rId3"/>
          <a:stretch>
            <a:fillRect/>
          </a:stretch>
        </p:blipFill>
        <p:spPr>
          <a:xfrm>
            <a:off x="961362" y="1710203"/>
            <a:ext cx="4415920" cy="4076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Grafik 12">
            <a:extLst>
              <a:ext uri="{FF2B5EF4-FFF2-40B4-BE49-F238E27FC236}">
                <a16:creationId xmlns:a16="http://schemas.microsoft.com/office/drawing/2014/main" id="{B58D260F-58E3-2BAA-708D-39DC66867ED8}"/>
              </a:ext>
            </a:extLst>
          </p:cNvPr>
          <p:cNvPicPr>
            <a:picLocks noChangeAspect="1"/>
          </p:cNvPicPr>
          <p:nvPr/>
        </p:nvPicPr>
        <p:blipFill>
          <a:blip r:embed="rId4"/>
          <a:stretch>
            <a:fillRect/>
          </a:stretch>
        </p:blipFill>
        <p:spPr>
          <a:xfrm>
            <a:off x="6290092" y="1710203"/>
            <a:ext cx="4940546" cy="4076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30031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ypographie"/>
          <p:cNvSpPr txBox="1"/>
          <p:nvPr/>
        </p:nvSpPr>
        <p:spPr>
          <a:xfrm>
            <a:off x="2063274" y="547144"/>
            <a:ext cx="2636940" cy="227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sz="1477" dirty="0"/>
              <a:t>Hinzufügen einer Levelauswahl</a:t>
            </a:r>
            <a:endParaRPr sz="1477" dirty="0"/>
          </a:p>
        </p:txBody>
      </p:sp>
      <p:sp>
        <p:nvSpPr>
          <p:cNvPr id="345"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6"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7"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8"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9"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0"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1"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2"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3"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4"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5"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6"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57"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58"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9"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0"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1"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2"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3"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4"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5"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6"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7"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8"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9"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0"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1"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2"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3"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81"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2" name="Gruppieren">
            <a:extLst>
              <a:ext uri="{FF2B5EF4-FFF2-40B4-BE49-F238E27FC236}">
                <a16:creationId xmlns:a16="http://schemas.microsoft.com/office/drawing/2014/main" id="{5E19FB31-B99A-6B24-99B7-C37DA4A6E79D}"/>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65F28ACE-AC54-B0E8-4609-50FFBD518599}"/>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1B2DDF7C-E098-1E46-9D0A-C017DAB95204}"/>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8DB8B72D-0E05-D436-F115-D0E3D3FFD2FE}"/>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F199553C-96A4-65CE-5A17-36189DBF5B4B}"/>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FE667158-583B-F60F-6B63-BEB655F75B54}"/>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61476B51-0480-59DB-5DAA-8D84794A2400}"/>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pic>
        <p:nvPicPr>
          <p:cNvPr id="10" name="Grafik 9">
            <a:extLst>
              <a:ext uri="{FF2B5EF4-FFF2-40B4-BE49-F238E27FC236}">
                <a16:creationId xmlns:a16="http://schemas.microsoft.com/office/drawing/2014/main" id="{DE19CE89-468F-7BB5-DA39-B750510993CF}"/>
              </a:ext>
            </a:extLst>
          </p:cNvPr>
          <p:cNvPicPr>
            <a:picLocks noChangeAspect="1"/>
          </p:cNvPicPr>
          <p:nvPr/>
        </p:nvPicPr>
        <p:blipFill>
          <a:blip r:embed="rId3"/>
          <a:stretch>
            <a:fillRect/>
          </a:stretch>
        </p:blipFill>
        <p:spPr>
          <a:xfrm>
            <a:off x="1553451" y="1254621"/>
            <a:ext cx="9080631" cy="5107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63519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1" name="Titel der Präsentation"/>
          <p:cNvSpPr txBox="1"/>
          <p:nvPr/>
        </p:nvSpPr>
        <p:spPr>
          <a:xfrm>
            <a:off x="2064246" y="2576749"/>
            <a:ext cx="6688337" cy="262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1898" dirty="0"/>
              <a:t>Änderung von Grafiken</a:t>
            </a:r>
            <a:endParaRPr sz="1898" dirty="0"/>
          </a:p>
        </p:txBody>
      </p:sp>
      <p:grpSp>
        <p:nvGrpSpPr>
          <p:cNvPr id="2" name="Gruppieren">
            <a:extLst>
              <a:ext uri="{FF2B5EF4-FFF2-40B4-BE49-F238E27FC236}">
                <a16:creationId xmlns:a16="http://schemas.microsoft.com/office/drawing/2014/main" id="{1562569D-1FEB-25FA-D2BC-B96067AD06FB}"/>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B35B8D43-4D5B-5EC7-CCAB-2A3769A34F83}"/>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4A6DEA7D-C87A-A492-6894-AB09205F634F}"/>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9E7413AE-57E8-C7F1-2A19-2353B81C05CA}"/>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8BF1388E-56AD-8609-22E0-BC745A6BFB65}"/>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C55B575F-775B-716C-FFE4-8B147A000CA0}"/>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AD5E9B72-8689-54C7-4EE7-76B8D913E7B5}"/>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Tree>
    <p:extLst>
      <p:ext uri="{BB962C8B-B14F-4D97-AF65-F5344CB8AC3E}">
        <p14:creationId xmlns:p14="http://schemas.microsoft.com/office/powerpoint/2010/main" val="3546166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ypographie"/>
          <p:cNvSpPr txBox="1"/>
          <p:nvPr/>
        </p:nvSpPr>
        <p:spPr>
          <a:xfrm>
            <a:off x="2063274" y="547144"/>
            <a:ext cx="3794116" cy="227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sz="1477" dirty="0"/>
              <a:t>Visualisierung unterschiedlicher Spannungen</a:t>
            </a:r>
            <a:endParaRPr sz="1477" dirty="0"/>
          </a:p>
        </p:txBody>
      </p:sp>
      <p:sp>
        <p:nvSpPr>
          <p:cNvPr id="345"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6"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7"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8"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9"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0"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1"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2"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3"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4"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5"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6"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57"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58"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9"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0"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1"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2"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3"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4"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5"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6"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7"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8"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9"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0"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1"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2"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3"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81"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2" name="Gruppieren">
            <a:extLst>
              <a:ext uri="{FF2B5EF4-FFF2-40B4-BE49-F238E27FC236}">
                <a16:creationId xmlns:a16="http://schemas.microsoft.com/office/drawing/2014/main" id="{5E19FB31-B99A-6B24-99B7-C37DA4A6E79D}"/>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65F28ACE-AC54-B0E8-4609-50FFBD518599}"/>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1B2DDF7C-E098-1E46-9D0A-C017DAB95204}"/>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8DB8B72D-0E05-D436-F115-D0E3D3FFD2FE}"/>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F199553C-96A4-65CE-5A17-36189DBF5B4B}"/>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FE667158-583B-F60F-6B63-BEB655F75B54}"/>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61476B51-0480-59DB-5DAA-8D84794A2400}"/>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pic>
        <p:nvPicPr>
          <p:cNvPr id="11" name="Grafik 10">
            <a:extLst>
              <a:ext uri="{FF2B5EF4-FFF2-40B4-BE49-F238E27FC236}">
                <a16:creationId xmlns:a16="http://schemas.microsoft.com/office/drawing/2014/main" id="{89F8AA9A-3F53-530A-A33A-9E0D5A80346B}"/>
              </a:ext>
            </a:extLst>
          </p:cNvPr>
          <p:cNvPicPr>
            <a:picLocks noChangeAspect="1"/>
          </p:cNvPicPr>
          <p:nvPr/>
        </p:nvPicPr>
        <p:blipFill>
          <a:blip r:embed="rId3"/>
          <a:stretch>
            <a:fillRect/>
          </a:stretch>
        </p:blipFill>
        <p:spPr>
          <a:xfrm>
            <a:off x="352069" y="2358177"/>
            <a:ext cx="3505221" cy="2808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Grafik 12">
            <a:extLst>
              <a:ext uri="{FF2B5EF4-FFF2-40B4-BE49-F238E27FC236}">
                <a16:creationId xmlns:a16="http://schemas.microsoft.com/office/drawing/2014/main" id="{892E3F46-AB9D-8D72-0018-951679D7EE3A}"/>
              </a:ext>
            </a:extLst>
          </p:cNvPr>
          <p:cNvPicPr>
            <a:picLocks noChangeAspect="1"/>
          </p:cNvPicPr>
          <p:nvPr/>
        </p:nvPicPr>
        <p:blipFill>
          <a:blip r:embed="rId4"/>
          <a:stretch>
            <a:fillRect/>
          </a:stretch>
        </p:blipFill>
        <p:spPr>
          <a:xfrm>
            <a:off x="4343304" y="2345081"/>
            <a:ext cx="3507818" cy="28083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Grafik 14">
            <a:extLst>
              <a:ext uri="{FF2B5EF4-FFF2-40B4-BE49-F238E27FC236}">
                <a16:creationId xmlns:a16="http://schemas.microsoft.com/office/drawing/2014/main" id="{91AC551E-72F4-C7E3-F1F8-F18C2ED31D1A}"/>
              </a:ext>
            </a:extLst>
          </p:cNvPr>
          <p:cNvPicPr>
            <a:picLocks noChangeAspect="1"/>
          </p:cNvPicPr>
          <p:nvPr/>
        </p:nvPicPr>
        <p:blipFill>
          <a:blip r:embed="rId5"/>
          <a:stretch>
            <a:fillRect/>
          </a:stretch>
        </p:blipFill>
        <p:spPr>
          <a:xfrm>
            <a:off x="8323746" y="2345078"/>
            <a:ext cx="3510421" cy="2808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9143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1" name="Titel der Präsentation"/>
          <p:cNvSpPr txBox="1"/>
          <p:nvPr/>
        </p:nvSpPr>
        <p:spPr>
          <a:xfrm>
            <a:off x="2064246" y="2576749"/>
            <a:ext cx="6688337" cy="262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1898" dirty="0"/>
              <a:t>Vorstellung des Prototyp</a:t>
            </a:r>
            <a:endParaRPr sz="1898" dirty="0"/>
          </a:p>
        </p:txBody>
      </p:sp>
      <p:grpSp>
        <p:nvGrpSpPr>
          <p:cNvPr id="2" name="Gruppieren">
            <a:extLst>
              <a:ext uri="{FF2B5EF4-FFF2-40B4-BE49-F238E27FC236}">
                <a16:creationId xmlns:a16="http://schemas.microsoft.com/office/drawing/2014/main" id="{1562569D-1FEB-25FA-D2BC-B96067AD06FB}"/>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B35B8D43-4D5B-5EC7-CCAB-2A3769A34F83}"/>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4A6DEA7D-C87A-A492-6894-AB09205F634F}"/>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9E7413AE-57E8-C7F1-2A19-2353B81C05CA}"/>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8BF1388E-56AD-8609-22E0-BC745A6BFB65}"/>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C55B575F-775B-716C-FFE4-8B147A000CA0}"/>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AD5E9B72-8689-54C7-4EE7-76B8D913E7B5}"/>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Tree>
    <p:extLst>
      <p:ext uri="{BB962C8B-B14F-4D97-AF65-F5344CB8AC3E}">
        <p14:creationId xmlns:p14="http://schemas.microsoft.com/office/powerpoint/2010/main" val="3886999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1" name="Titel der Präsentation"/>
          <p:cNvSpPr txBox="1"/>
          <p:nvPr/>
        </p:nvSpPr>
        <p:spPr>
          <a:xfrm>
            <a:off x="2064246" y="2576749"/>
            <a:ext cx="6688337" cy="262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1898" dirty="0"/>
              <a:t>Codereview</a:t>
            </a:r>
            <a:endParaRPr sz="1898" dirty="0"/>
          </a:p>
        </p:txBody>
      </p:sp>
      <p:grpSp>
        <p:nvGrpSpPr>
          <p:cNvPr id="2" name="Gruppieren">
            <a:extLst>
              <a:ext uri="{FF2B5EF4-FFF2-40B4-BE49-F238E27FC236}">
                <a16:creationId xmlns:a16="http://schemas.microsoft.com/office/drawing/2014/main" id="{1562569D-1FEB-25FA-D2BC-B96067AD06FB}"/>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B35B8D43-4D5B-5EC7-CCAB-2A3769A34F83}"/>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4A6DEA7D-C87A-A492-6894-AB09205F634F}"/>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9E7413AE-57E8-C7F1-2A19-2353B81C05CA}"/>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8BF1388E-56AD-8609-22E0-BC745A6BFB65}"/>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C55B575F-775B-716C-FFE4-8B147A000CA0}"/>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AD5E9B72-8689-54C7-4EE7-76B8D913E7B5}"/>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Tree>
    <p:extLst>
      <p:ext uri="{BB962C8B-B14F-4D97-AF65-F5344CB8AC3E}">
        <p14:creationId xmlns:p14="http://schemas.microsoft.com/office/powerpoint/2010/main" val="307030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1" name="Titel der Präsentation"/>
          <p:cNvSpPr txBox="1"/>
          <p:nvPr/>
        </p:nvSpPr>
        <p:spPr>
          <a:xfrm>
            <a:off x="2064246" y="2576749"/>
            <a:ext cx="6688337" cy="262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1898" dirty="0"/>
              <a:t>Fazit</a:t>
            </a:r>
            <a:endParaRPr sz="1898" dirty="0"/>
          </a:p>
        </p:txBody>
      </p:sp>
      <p:grpSp>
        <p:nvGrpSpPr>
          <p:cNvPr id="2" name="Gruppieren">
            <a:extLst>
              <a:ext uri="{FF2B5EF4-FFF2-40B4-BE49-F238E27FC236}">
                <a16:creationId xmlns:a16="http://schemas.microsoft.com/office/drawing/2014/main" id="{1562569D-1FEB-25FA-D2BC-B96067AD06FB}"/>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B35B8D43-4D5B-5EC7-CCAB-2A3769A34F83}"/>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4A6DEA7D-C87A-A492-6894-AB09205F634F}"/>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9E7413AE-57E8-C7F1-2A19-2353B81C05CA}"/>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8BF1388E-56AD-8609-22E0-BC745A6BFB65}"/>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C55B575F-775B-716C-FFE4-8B147A000CA0}"/>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AD5E9B72-8689-54C7-4EE7-76B8D913E7B5}"/>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Tree>
    <p:extLst>
      <p:ext uri="{BB962C8B-B14F-4D97-AF65-F5344CB8AC3E}">
        <p14:creationId xmlns:p14="http://schemas.microsoft.com/office/powerpoint/2010/main" val="874145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4" name="Typographie"/>
          <p:cNvSpPr txBox="1"/>
          <p:nvPr/>
        </p:nvSpPr>
        <p:spPr>
          <a:xfrm>
            <a:off x="2063274" y="547144"/>
            <a:ext cx="410369" cy="227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sz="1477" dirty="0"/>
              <a:t>Fazit</a:t>
            </a:r>
            <a:endParaRPr sz="1477" dirty="0"/>
          </a:p>
        </p:txBody>
      </p:sp>
      <p:sp>
        <p:nvSpPr>
          <p:cNvPr id="345"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6"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7"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8"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9"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0"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1"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2"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3"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4"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5"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6"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57"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58"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9"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0"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1"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2"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3"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4"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5"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6"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7"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8"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9"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0"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1"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2"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3"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81"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2" name="Wie lange sollten Texte laufen?"/>
          <p:cNvSpPr txBox="1"/>
          <p:nvPr/>
        </p:nvSpPr>
        <p:spPr>
          <a:xfrm>
            <a:off x="2059780" y="1491257"/>
            <a:ext cx="6980703" cy="2785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l">
              <a:lnSpc>
                <a:spcPts val="2200"/>
              </a:lnSpc>
              <a:defRPr sz="1700" b="0">
                <a:latin typeface="Roboto Slab Bold"/>
                <a:ea typeface="Roboto Slab Bold"/>
                <a:cs typeface="Roboto Slab Bold"/>
                <a:sym typeface="Roboto Slab Bold"/>
              </a:defRPr>
            </a:lvl1pPr>
          </a:lstStyle>
          <a:p>
            <a:pPr algn="l" fontAlgn="base"/>
            <a:r>
              <a:rPr lang="de-DE" sz="1200" b="0" i="0" dirty="0">
                <a:solidFill>
                  <a:srgbClr val="000000"/>
                </a:solidFill>
                <a:effectLst/>
              </a:rPr>
              <a:t>Ziel des Projekts war es, ein Spiel zu entwickeln, welches dem Spieler die grundlegenden Gesetze der Physik spielerisch und interaktiv näher bringt, um somit das Interesse an dem Fach zu erhöhen.</a:t>
            </a:r>
          </a:p>
          <a:p>
            <a:pPr algn="l" fontAlgn="base"/>
            <a:endParaRPr lang="de-DE" sz="1200" dirty="0">
              <a:solidFill>
                <a:srgbClr val="000000"/>
              </a:solidFill>
            </a:endParaRPr>
          </a:p>
          <a:p>
            <a:pPr algn="l" fontAlgn="base"/>
            <a:r>
              <a:rPr lang="de-DE" sz="1200" b="0" i="0" dirty="0">
                <a:solidFill>
                  <a:srgbClr val="000000"/>
                </a:solidFill>
                <a:effectLst/>
              </a:rPr>
              <a:t>Ergebnis</a:t>
            </a:r>
            <a:endParaRPr lang="de-DE" sz="1200" dirty="0">
              <a:solidFill>
                <a:srgbClr val="000000"/>
              </a:solidFill>
            </a:endParaRPr>
          </a:p>
          <a:p>
            <a:pPr marL="171450" indent="-171450" algn="l" fontAlgn="base">
              <a:buFont typeface="Arial" panose="020B0604020202020204" pitchFamily="34" charset="0"/>
              <a:buChar char="•"/>
            </a:pPr>
            <a:r>
              <a:rPr lang="de-DE" sz="1200" dirty="0">
                <a:solidFill>
                  <a:srgbClr val="000000"/>
                </a:solidFill>
              </a:rPr>
              <a:t>Praktische Anwendung des ohmschen Gesetzes</a:t>
            </a:r>
          </a:p>
          <a:p>
            <a:pPr marL="171450" indent="-171450" algn="l" fontAlgn="base">
              <a:buFont typeface="Arial" panose="020B0604020202020204" pitchFamily="34" charset="0"/>
              <a:buChar char="•"/>
            </a:pPr>
            <a:r>
              <a:rPr lang="de-DE" sz="1200" b="0" i="0" dirty="0">
                <a:solidFill>
                  <a:srgbClr val="000000"/>
                </a:solidFill>
                <a:effectLst/>
              </a:rPr>
              <a:t>Die Ergebnisse unterschiedlicher Kombinationen von Komponenten werden grafisch visualisiert</a:t>
            </a:r>
          </a:p>
          <a:p>
            <a:pPr marL="171450" indent="-171450" algn="l" fontAlgn="base">
              <a:buFont typeface="Arial" panose="020B0604020202020204" pitchFamily="34" charset="0"/>
              <a:buChar char="•"/>
            </a:pPr>
            <a:r>
              <a:rPr lang="de-DE" sz="1200" b="0" i="0" dirty="0">
                <a:solidFill>
                  <a:srgbClr val="000000"/>
                </a:solidFill>
                <a:effectLst/>
              </a:rPr>
              <a:t>Konzept ähnlich </a:t>
            </a:r>
            <a:r>
              <a:rPr lang="de-DE" sz="1200" dirty="0">
                <a:solidFill>
                  <a:srgbClr val="000000"/>
                </a:solidFill>
              </a:rPr>
              <a:t>dem eines Escape Rooms</a:t>
            </a:r>
          </a:p>
          <a:p>
            <a:pPr marL="171450" indent="-171450" algn="l" fontAlgn="base">
              <a:buFont typeface="Arial" panose="020B0604020202020204" pitchFamily="34" charset="0"/>
              <a:buChar char="•"/>
            </a:pPr>
            <a:r>
              <a:rPr lang="de-DE" sz="1200" b="0" i="0" dirty="0">
                <a:solidFill>
                  <a:srgbClr val="000000"/>
                </a:solidFill>
                <a:effectLst/>
              </a:rPr>
              <a:t>Level werden progressiv anspruchsvoller</a:t>
            </a:r>
          </a:p>
          <a:p>
            <a:pPr marL="171450" indent="-171450" algn="l" fontAlgn="base">
              <a:buFont typeface="Arial" panose="020B0604020202020204" pitchFamily="34" charset="0"/>
              <a:buChar char="•"/>
            </a:pPr>
            <a:r>
              <a:rPr lang="de-DE" sz="1200" dirty="0">
                <a:solidFill>
                  <a:srgbClr val="000000"/>
                </a:solidFill>
              </a:rPr>
              <a:t>Versteckte </a:t>
            </a:r>
            <a:r>
              <a:rPr lang="de-DE" sz="1200" dirty="0" err="1">
                <a:solidFill>
                  <a:srgbClr val="000000"/>
                </a:solidFill>
              </a:rPr>
              <a:t>Collectibles</a:t>
            </a:r>
            <a:r>
              <a:rPr lang="de-DE" sz="1200" dirty="0">
                <a:solidFill>
                  <a:srgbClr val="000000"/>
                </a:solidFill>
              </a:rPr>
              <a:t>, welche den Spieler zum weiterspielen animieren</a:t>
            </a:r>
          </a:p>
          <a:p>
            <a:pPr marL="171450" indent="-171450" algn="l" fontAlgn="base">
              <a:buFont typeface="Arial" panose="020B0604020202020204" pitchFamily="34" charset="0"/>
              <a:buChar char="•"/>
            </a:pPr>
            <a:r>
              <a:rPr lang="de-DE" sz="1200" b="0" i="0" dirty="0">
                <a:solidFill>
                  <a:srgbClr val="000000"/>
                </a:solidFill>
                <a:effectLst/>
              </a:rPr>
              <a:t>Wiederholtes Abrufen des </a:t>
            </a:r>
            <a:r>
              <a:rPr lang="de-DE" sz="1200" dirty="0">
                <a:solidFill>
                  <a:srgbClr val="000000"/>
                </a:solidFill>
              </a:rPr>
              <a:t>bereits gelernten erzielt einen langfristigen Lernerfolg</a:t>
            </a:r>
            <a:endParaRPr lang="de-DE" sz="1200" b="0" i="0" dirty="0">
              <a:solidFill>
                <a:srgbClr val="000000"/>
              </a:solidFill>
              <a:effectLst/>
            </a:endParaRPr>
          </a:p>
        </p:txBody>
      </p:sp>
      <p:grpSp>
        <p:nvGrpSpPr>
          <p:cNvPr id="2" name="Gruppieren">
            <a:extLst>
              <a:ext uri="{FF2B5EF4-FFF2-40B4-BE49-F238E27FC236}">
                <a16:creationId xmlns:a16="http://schemas.microsoft.com/office/drawing/2014/main" id="{5E19FB31-B99A-6B24-99B7-C37DA4A6E79D}"/>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65F28ACE-AC54-B0E8-4609-50FFBD518599}"/>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1B2DDF7C-E098-1E46-9D0A-C017DAB95204}"/>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8DB8B72D-0E05-D436-F115-D0E3D3FFD2FE}"/>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F199553C-96A4-65CE-5A17-36189DBF5B4B}"/>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FE667158-583B-F60F-6B63-BEB655F75B54}"/>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61476B51-0480-59DB-5DAA-8D84794A2400}"/>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Tree>
    <p:extLst>
      <p:ext uri="{BB962C8B-B14F-4D97-AF65-F5344CB8AC3E}">
        <p14:creationId xmlns:p14="http://schemas.microsoft.com/office/powerpoint/2010/main" val="397372657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1" name="Titel der Präsentation"/>
          <p:cNvSpPr txBox="1"/>
          <p:nvPr/>
        </p:nvSpPr>
        <p:spPr>
          <a:xfrm>
            <a:off x="2064246" y="2576749"/>
            <a:ext cx="6688337" cy="262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1898" dirty="0"/>
              <a:t>Ende</a:t>
            </a:r>
            <a:endParaRPr sz="1898" dirty="0"/>
          </a:p>
        </p:txBody>
      </p:sp>
      <p:grpSp>
        <p:nvGrpSpPr>
          <p:cNvPr id="2" name="Gruppieren">
            <a:extLst>
              <a:ext uri="{FF2B5EF4-FFF2-40B4-BE49-F238E27FC236}">
                <a16:creationId xmlns:a16="http://schemas.microsoft.com/office/drawing/2014/main" id="{1562569D-1FEB-25FA-D2BC-B96067AD06FB}"/>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B35B8D43-4D5B-5EC7-CCAB-2A3769A34F83}"/>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4A6DEA7D-C87A-A492-6894-AB09205F634F}"/>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9E7413AE-57E8-C7F1-2A19-2353B81C05CA}"/>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8BF1388E-56AD-8609-22E0-BC745A6BFB65}"/>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C55B575F-775B-716C-FFE4-8B147A000CA0}"/>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AD5E9B72-8689-54C7-4EE7-76B8D913E7B5}"/>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Tree>
    <p:extLst>
      <p:ext uri="{BB962C8B-B14F-4D97-AF65-F5344CB8AC3E}">
        <p14:creationId xmlns:p14="http://schemas.microsoft.com/office/powerpoint/2010/main" val="1223562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ypographie"/>
          <p:cNvSpPr txBox="1"/>
          <p:nvPr/>
        </p:nvSpPr>
        <p:spPr>
          <a:xfrm>
            <a:off x="2063274" y="547144"/>
            <a:ext cx="1506823" cy="227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sz="1477" dirty="0"/>
              <a:t>Inhaltsverzeichnis</a:t>
            </a:r>
            <a:endParaRPr sz="1477" dirty="0"/>
          </a:p>
        </p:txBody>
      </p:sp>
      <p:sp>
        <p:nvSpPr>
          <p:cNvPr id="381"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sp>
        <p:nvSpPr>
          <p:cNvPr id="383" name="Im Idealfall sollten die Headlines und Mengentexte in einer Zeile etwa 9 bis 13 Worte enthalten. Somit sollten die Textblöcke in der Regel nicht breiter als vier Spalten sein. Alles andere ist zumeist schlecht lesbar."/>
          <p:cNvSpPr txBox="1"/>
          <p:nvPr/>
        </p:nvSpPr>
        <p:spPr>
          <a:xfrm>
            <a:off x="2062301" y="1254621"/>
            <a:ext cx="5317054" cy="3566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71450" indent="-171450" algn="l">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Verbesserung des Rapid-Prototype</a:t>
            </a:r>
          </a:p>
          <a:p>
            <a:pPr marL="628650" lvl="1"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Neues Schaltkreissystem</a:t>
            </a:r>
          </a:p>
          <a:p>
            <a:pPr marL="628650" lvl="1"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Umbau des ursprünglichen Levels zum Tutorial</a:t>
            </a:r>
          </a:p>
          <a:p>
            <a:pPr marL="628650" lvl="1"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Einfügen eines Tutorials / Story</a:t>
            </a:r>
          </a:p>
          <a:p>
            <a:pPr marL="628650" lvl="1"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Zweites Level (</a:t>
            </a:r>
            <a:r>
              <a:rPr lang="de-DE" sz="1200" dirty="0" err="1">
                <a:latin typeface="Roboto Slab Bold"/>
              </a:rPr>
              <a:t>Ohmsches</a:t>
            </a:r>
            <a:r>
              <a:rPr lang="de-DE" sz="1200" dirty="0">
                <a:latin typeface="Roboto Slab Bold"/>
              </a:rPr>
              <a:t> Gesetz)</a:t>
            </a:r>
          </a:p>
          <a:p>
            <a:pPr marL="628650" lvl="1"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Einbindung der Formelsammlung</a:t>
            </a:r>
          </a:p>
          <a:p>
            <a:pPr marL="628650" lvl="1"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Hinzufügen von </a:t>
            </a:r>
            <a:r>
              <a:rPr lang="de-DE" sz="1200" dirty="0" err="1">
                <a:latin typeface="Roboto Slab Bold"/>
              </a:rPr>
              <a:t>Collectibles</a:t>
            </a:r>
            <a:endParaRPr lang="de-DE" sz="1200" dirty="0">
              <a:latin typeface="Roboto Slab Bold"/>
            </a:endParaRPr>
          </a:p>
          <a:p>
            <a:pPr marL="628650" lvl="1"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Hinzufügen der Levelauswahl</a:t>
            </a:r>
          </a:p>
          <a:p>
            <a:pPr marL="628650" lvl="1"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Neue Grafiken</a:t>
            </a:r>
          </a:p>
          <a:p>
            <a:pPr marL="171450"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Vorstellung des </a:t>
            </a:r>
            <a:r>
              <a:rPr lang="de-DE" sz="1200" dirty="0" err="1">
                <a:latin typeface="Roboto Slab Bold"/>
              </a:rPr>
              <a:t>Prototypes</a:t>
            </a:r>
            <a:endParaRPr lang="de-DE" sz="1200" dirty="0">
              <a:latin typeface="Roboto Slab Bold"/>
            </a:endParaRPr>
          </a:p>
          <a:p>
            <a:pPr marL="171450"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Vorstellung des Codes</a:t>
            </a:r>
          </a:p>
          <a:p>
            <a:pPr marL="171450"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Fazit</a:t>
            </a:r>
          </a:p>
          <a:p>
            <a:pPr marL="171450" indent="-171450">
              <a:lnSpc>
                <a:spcPct val="150000"/>
              </a:lnSpc>
              <a:buFont typeface="Arial" panose="020B0604020202020204" pitchFamily="34" charset="0"/>
              <a:buChar char="•"/>
              <a:defRPr sz="1700" b="0">
                <a:latin typeface="PT Sans"/>
                <a:ea typeface="PT Sans"/>
                <a:cs typeface="PT Sans"/>
                <a:sym typeface="PT Sans"/>
              </a:defRPr>
            </a:pPr>
            <a:r>
              <a:rPr lang="de-DE" sz="1200" dirty="0">
                <a:latin typeface="Roboto Slab Bold"/>
              </a:rPr>
              <a:t>Vorstellung des Posters</a:t>
            </a:r>
          </a:p>
        </p:txBody>
      </p:sp>
      <p:grpSp>
        <p:nvGrpSpPr>
          <p:cNvPr id="2" name="Gruppieren">
            <a:extLst>
              <a:ext uri="{FF2B5EF4-FFF2-40B4-BE49-F238E27FC236}">
                <a16:creationId xmlns:a16="http://schemas.microsoft.com/office/drawing/2014/main" id="{1FC4EFD8-2F77-CEF3-6DEC-A33B030052DB}"/>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70E0EBCB-0AE7-BFF8-B636-E9C65215614C}"/>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9859E4F5-A376-0B47-DF1E-DDF552DC2807}"/>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7694021C-C162-8008-C428-5D340C5BA4E1}"/>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95D310A6-3ACA-5105-AE8D-824AECC318DD}"/>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BC051B9B-7E5D-2F3A-1DF9-3C624F710905}"/>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B8510BDC-1069-EC13-266D-5E275310293A}"/>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Linie"/>
          <p:cNvSpPr/>
          <p:nvPr/>
        </p:nvSpPr>
        <p:spPr>
          <a:xfrm>
            <a:off x="2059781" y="3040559"/>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631" name="Titel der Präsentation"/>
          <p:cNvSpPr txBox="1"/>
          <p:nvPr/>
        </p:nvSpPr>
        <p:spPr>
          <a:xfrm>
            <a:off x="2064246" y="2576749"/>
            <a:ext cx="6688337" cy="262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lgn="l">
              <a:lnSpc>
                <a:spcPct val="90000"/>
              </a:lnSpc>
              <a:defRPr sz="2700" b="0">
                <a:solidFill>
                  <a:srgbClr val="2B2B2B"/>
                </a:solidFill>
                <a:latin typeface="Roboto Slab Bold"/>
                <a:ea typeface="Roboto Slab Bold"/>
                <a:cs typeface="Roboto Slab Bold"/>
                <a:sym typeface="Roboto Slab Bold"/>
              </a:defRPr>
            </a:lvl1pPr>
          </a:lstStyle>
          <a:p>
            <a:r>
              <a:rPr lang="de-DE" sz="1898" dirty="0"/>
              <a:t>Verbesserung des Rapid-Prototype</a:t>
            </a:r>
            <a:endParaRPr sz="1898" dirty="0"/>
          </a:p>
        </p:txBody>
      </p:sp>
      <p:grpSp>
        <p:nvGrpSpPr>
          <p:cNvPr id="2" name="Gruppieren">
            <a:extLst>
              <a:ext uri="{FF2B5EF4-FFF2-40B4-BE49-F238E27FC236}">
                <a16:creationId xmlns:a16="http://schemas.microsoft.com/office/drawing/2014/main" id="{1562569D-1FEB-25FA-D2BC-B96067AD06FB}"/>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B35B8D43-4D5B-5EC7-CCAB-2A3769A34F83}"/>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4A6DEA7D-C87A-A492-6894-AB09205F634F}"/>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9E7413AE-57E8-C7F1-2A19-2353B81C05CA}"/>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8BF1388E-56AD-8609-22E0-BC745A6BFB65}"/>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C55B575F-775B-716C-FFE4-8B147A000CA0}"/>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AD5E9B72-8689-54C7-4EE7-76B8D913E7B5}"/>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ypographie"/>
          <p:cNvSpPr txBox="1"/>
          <p:nvPr/>
        </p:nvSpPr>
        <p:spPr>
          <a:xfrm>
            <a:off x="2063274" y="547144"/>
            <a:ext cx="2127185" cy="227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sz="1477" dirty="0"/>
              <a:t>Neues Schaltkreissystem</a:t>
            </a:r>
            <a:endParaRPr sz="1477" dirty="0"/>
          </a:p>
        </p:txBody>
      </p:sp>
      <p:sp>
        <p:nvSpPr>
          <p:cNvPr id="345"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6"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7"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8"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9"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0"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1"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2"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3"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4"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5"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6"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57"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58"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9"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0"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1"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2"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3"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4"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5"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6"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7"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8"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9"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0"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1"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2"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3"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81"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2" name="Gruppieren">
            <a:extLst>
              <a:ext uri="{FF2B5EF4-FFF2-40B4-BE49-F238E27FC236}">
                <a16:creationId xmlns:a16="http://schemas.microsoft.com/office/drawing/2014/main" id="{5E19FB31-B99A-6B24-99B7-C37DA4A6E79D}"/>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65F28ACE-AC54-B0E8-4609-50FFBD518599}"/>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1B2DDF7C-E098-1E46-9D0A-C017DAB95204}"/>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8DB8B72D-0E05-D436-F115-D0E3D3FFD2FE}"/>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F199553C-96A4-65CE-5A17-36189DBF5B4B}"/>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FE667158-583B-F60F-6B63-BEB655F75B54}"/>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61476B51-0480-59DB-5DAA-8D84794A2400}"/>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pic>
        <p:nvPicPr>
          <p:cNvPr id="11" name="Grafik 10">
            <a:extLst>
              <a:ext uri="{FF2B5EF4-FFF2-40B4-BE49-F238E27FC236}">
                <a16:creationId xmlns:a16="http://schemas.microsoft.com/office/drawing/2014/main" id="{47E9831B-7476-CAA2-A329-8542C1ABB4FC}"/>
              </a:ext>
            </a:extLst>
          </p:cNvPr>
          <p:cNvPicPr>
            <a:picLocks noChangeAspect="1"/>
          </p:cNvPicPr>
          <p:nvPr/>
        </p:nvPicPr>
        <p:blipFill>
          <a:blip r:embed="rId3"/>
          <a:stretch>
            <a:fillRect/>
          </a:stretch>
        </p:blipFill>
        <p:spPr>
          <a:xfrm>
            <a:off x="1744003" y="1289286"/>
            <a:ext cx="8622417" cy="48501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29444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ypographie"/>
          <p:cNvSpPr txBox="1"/>
          <p:nvPr/>
        </p:nvSpPr>
        <p:spPr>
          <a:xfrm>
            <a:off x="2063274" y="547144"/>
            <a:ext cx="4322465" cy="227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sz="1477" dirty="0"/>
              <a:t>Umbau des ursprünglichen Levels zu einem Tutorial</a:t>
            </a:r>
            <a:endParaRPr sz="1477" dirty="0"/>
          </a:p>
        </p:txBody>
      </p:sp>
      <p:sp>
        <p:nvSpPr>
          <p:cNvPr id="345"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6"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7"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8"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9"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0"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1"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2"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3"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4"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5"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6"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57"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58"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9"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0"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1"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2"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3"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4"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5"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6"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7"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8"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9"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0"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1"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2"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3"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81"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2" name="Gruppieren">
            <a:extLst>
              <a:ext uri="{FF2B5EF4-FFF2-40B4-BE49-F238E27FC236}">
                <a16:creationId xmlns:a16="http://schemas.microsoft.com/office/drawing/2014/main" id="{5E19FB31-B99A-6B24-99B7-C37DA4A6E79D}"/>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65F28ACE-AC54-B0E8-4609-50FFBD518599}"/>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1B2DDF7C-E098-1E46-9D0A-C017DAB95204}"/>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8DB8B72D-0E05-D436-F115-D0E3D3FFD2FE}"/>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F199553C-96A4-65CE-5A17-36189DBF5B4B}"/>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FE667158-583B-F60F-6B63-BEB655F75B54}"/>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61476B51-0480-59DB-5DAA-8D84794A2400}"/>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pic>
        <p:nvPicPr>
          <p:cNvPr id="19" name="Grafik 18">
            <a:extLst>
              <a:ext uri="{FF2B5EF4-FFF2-40B4-BE49-F238E27FC236}">
                <a16:creationId xmlns:a16="http://schemas.microsoft.com/office/drawing/2014/main" id="{80B3094F-63C7-691D-F409-4A484A2A7074}"/>
              </a:ext>
            </a:extLst>
          </p:cNvPr>
          <p:cNvPicPr>
            <a:picLocks noChangeAspect="1"/>
          </p:cNvPicPr>
          <p:nvPr/>
        </p:nvPicPr>
        <p:blipFill>
          <a:blip r:embed="rId3"/>
          <a:stretch>
            <a:fillRect/>
          </a:stretch>
        </p:blipFill>
        <p:spPr>
          <a:xfrm>
            <a:off x="1611783" y="1189169"/>
            <a:ext cx="8963967" cy="5042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86323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ypographie"/>
          <p:cNvSpPr txBox="1"/>
          <p:nvPr/>
        </p:nvSpPr>
        <p:spPr>
          <a:xfrm>
            <a:off x="2063274" y="547144"/>
            <a:ext cx="2626488" cy="227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sz="1477" dirty="0"/>
              <a:t>Einfügen eines Tutorials / Story</a:t>
            </a:r>
            <a:endParaRPr sz="1477" dirty="0"/>
          </a:p>
        </p:txBody>
      </p:sp>
      <p:sp>
        <p:nvSpPr>
          <p:cNvPr id="345"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6"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7"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8"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9"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0"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1"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2"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3"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4"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5"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6"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57"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58"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9"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0"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1"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2"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3"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4"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5"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6"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7"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8"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9"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0"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1"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2"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3"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81"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2" name="Gruppieren">
            <a:extLst>
              <a:ext uri="{FF2B5EF4-FFF2-40B4-BE49-F238E27FC236}">
                <a16:creationId xmlns:a16="http://schemas.microsoft.com/office/drawing/2014/main" id="{5E19FB31-B99A-6B24-99B7-C37DA4A6E79D}"/>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65F28ACE-AC54-B0E8-4609-50FFBD518599}"/>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1B2DDF7C-E098-1E46-9D0A-C017DAB95204}"/>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8DB8B72D-0E05-D436-F115-D0E3D3FFD2FE}"/>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F199553C-96A4-65CE-5A17-36189DBF5B4B}"/>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FE667158-583B-F60F-6B63-BEB655F75B54}"/>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61476B51-0480-59DB-5DAA-8D84794A2400}"/>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pic>
        <p:nvPicPr>
          <p:cNvPr id="10" name="Grafik 9">
            <a:extLst>
              <a:ext uri="{FF2B5EF4-FFF2-40B4-BE49-F238E27FC236}">
                <a16:creationId xmlns:a16="http://schemas.microsoft.com/office/drawing/2014/main" id="{59510875-5AC9-E537-F038-278FA24DD267}"/>
              </a:ext>
            </a:extLst>
          </p:cNvPr>
          <p:cNvPicPr>
            <a:picLocks noChangeAspect="1"/>
          </p:cNvPicPr>
          <p:nvPr/>
        </p:nvPicPr>
        <p:blipFill>
          <a:blip r:embed="rId3"/>
          <a:stretch>
            <a:fillRect/>
          </a:stretch>
        </p:blipFill>
        <p:spPr>
          <a:xfrm>
            <a:off x="1773423" y="1160859"/>
            <a:ext cx="4032839" cy="2633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Grafik 12">
            <a:extLst>
              <a:ext uri="{FF2B5EF4-FFF2-40B4-BE49-F238E27FC236}">
                <a16:creationId xmlns:a16="http://schemas.microsoft.com/office/drawing/2014/main" id="{61B980C3-CCC5-F363-2635-B6B245A11DDB}"/>
              </a:ext>
            </a:extLst>
          </p:cNvPr>
          <p:cNvPicPr>
            <a:picLocks noChangeAspect="1"/>
          </p:cNvPicPr>
          <p:nvPr/>
        </p:nvPicPr>
        <p:blipFill>
          <a:blip r:embed="rId4"/>
          <a:stretch>
            <a:fillRect/>
          </a:stretch>
        </p:blipFill>
        <p:spPr>
          <a:xfrm>
            <a:off x="6385738" y="1160859"/>
            <a:ext cx="4032839" cy="2646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Grafik 14">
            <a:extLst>
              <a:ext uri="{FF2B5EF4-FFF2-40B4-BE49-F238E27FC236}">
                <a16:creationId xmlns:a16="http://schemas.microsoft.com/office/drawing/2014/main" id="{EA03C1C5-A2A8-D1F2-7F0F-AFF70B823F09}"/>
              </a:ext>
            </a:extLst>
          </p:cNvPr>
          <p:cNvPicPr>
            <a:picLocks noChangeAspect="1"/>
          </p:cNvPicPr>
          <p:nvPr/>
        </p:nvPicPr>
        <p:blipFill>
          <a:blip r:embed="rId5"/>
          <a:stretch>
            <a:fillRect/>
          </a:stretch>
        </p:blipFill>
        <p:spPr>
          <a:xfrm>
            <a:off x="6375885" y="4043667"/>
            <a:ext cx="4042691" cy="2652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Grafik 16">
            <a:extLst>
              <a:ext uri="{FF2B5EF4-FFF2-40B4-BE49-F238E27FC236}">
                <a16:creationId xmlns:a16="http://schemas.microsoft.com/office/drawing/2014/main" id="{AD82B540-B099-18F6-4CC5-73E9B4FA1434}"/>
              </a:ext>
            </a:extLst>
          </p:cNvPr>
          <p:cNvPicPr>
            <a:picLocks noChangeAspect="1"/>
          </p:cNvPicPr>
          <p:nvPr/>
        </p:nvPicPr>
        <p:blipFill>
          <a:blip r:embed="rId6"/>
          <a:stretch>
            <a:fillRect/>
          </a:stretch>
        </p:blipFill>
        <p:spPr>
          <a:xfrm>
            <a:off x="1788466" y="4043667"/>
            <a:ext cx="4032839" cy="2649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058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ypographie"/>
          <p:cNvSpPr txBox="1"/>
          <p:nvPr/>
        </p:nvSpPr>
        <p:spPr>
          <a:xfrm>
            <a:off x="2063274" y="547144"/>
            <a:ext cx="2616101" cy="227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sz="1477" dirty="0"/>
              <a:t>Hinzufügen des zweiten Levels</a:t>
            </a:r>
            <a:endParaRPr sz="1477" dirty="0"/>
          </a:p>
        </p:txBody>
      </p:sp>
      <p:sp>
        <p:nvSpPr>
          <p:cNvPr id="345"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6"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7"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8"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9"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0"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1"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2"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3"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4"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5"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6"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57"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58"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9"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0"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1"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2"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3"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4"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5"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6"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7"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8"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9"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0"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1"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2"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3"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81"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2" name="Gruppieren">
            <a:extLst>
              <a:ext uri="{FF2B5EF4-FFF2-40B4-BE49-F238E27FC236}">
                <a16:creationId xmlns:a16="http://schemas.microsoft.com/office/drawing/2014/main" id="{5E19FB31-B99A-6B24-99B7-C37DA4A6E79D}"/>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65F28ACE-AC54-B0E8-4609-50FFBD518599}"/>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1B2DDF7C-E098-1E46-9D0A-C017DAB95204}"/>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8DB8B72D-0E05-D436-F115-D0E3D3FFD2FE}"/>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F199553C-96A4-65CE-5A17-36189DBF5B4B}"/>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FE667158-583B-F60F-6B63-BEB655F75B54}"/>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61476B51-0480-59DB-5DAA-8D84794A2400}"/>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pic>
        <p:nvPicPr>
          <p:cNvPr id="10" name="Grafik 9">
            <a:extLst>
              <a:ext uri="{FF2B5EF4-FFF2-40B4-BE49-F238E27FC236}">
                <a16:creationId xmlns:a16="http://schemas.microsoft.com/office/drawing/2014/main" id="{63ABFC0E-CA15-82CB-194C-6F3D799DD054}"/>
              </a:ext>
            </a:extLst>
          </p:cNvPr>
          <p:cNvPicPr>
            <a:picLocks noChangeAspect="1"/>
          </p:cNvPicPr>
          <p:nvPr/>
        </p:nvPicPr>
        <p:blipFill>
          <a:blip r:embed="rId3"/>
          <a:stretch>
            <a:fillRect/>
          </a:stretch>
        </p:blipFill>
        <p:spPr>
          <a:xfrm>
            <a:off x="1783878" y="1287263"/>
            <a:ext cx="8615190" cy="4846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177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ypographie"/>
          <p:cNvSpPr txBox="1"/>
          <p:nvPr/>
        </p:nvSpPr>
        <p:spPr>
          <a:xfrm>
            <a:off x="2063274" y="547144"/>
            <a:ext cx="2616101" cy="227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sz="1477" dirty="0"/>
              <a:t>Hinzufügen des zweiten Levels</a:t>
            </a:r>
            <a:endParaRPr sz="1477" dirty="0"/>
          </a:p>
        </p:txBody>
      </p:sp>
      <p:sp>
        <p:nvSpPr>
          <p:cNvPr id="345"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6"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7"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8"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9"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0"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1"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2"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3"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4"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5"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6"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57"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58"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9"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0"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1"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2"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3"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4"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5"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6"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7"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8"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9"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0"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1"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2"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3"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81"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2" name="Gruppieren">
            <a:extLst>
              <a:ext uri="{FF2B5EF4-FFF2-40B4-BE49-F238E27FC236}">
                <a16:creationId xmlns:a16="http://schemas.microsoft.com/office/drawing/2014/main" id="{5E19FB31-B99A-6B24-99B7-C37DA4A6E79D}"/>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65F28ACE-AC54-B0E8-4609-50FFBD518599}"/>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1B2DDF7C-E098-1E46-9D0A-C017DAB95204}"/>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8DB8B72D-0E05-D436-F115-D0E3D3FFD2FE}"/>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F199553C-96A4-65CE-5A17-36189DBF5B4B}"/>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FE667158-583B-F60F-6B63-BEB655F75B54}"/>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61476B51-0480-59DB-5DAA-8D84794A2400}"/>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pic>
        <p:nvPicPr>
          <p:cNvPr id="11" name="Grafik 10">
            <a:extLst>
              <a:ext uri="{FF2B5EF4-FFF2-40B4-BE49-F238E27FC236}">
                <a16:creationId xmlns:a16="http://schemas.microsoft.com/office/drawing/2014/main" id="{83F8D03B-AAD2-23F4-57FB-4D1C6B8F2548}"/>
              </a:ext>
            </a:extLst>
          </p:cNvPr>
          <p:cNvPicPr>
            <a:picLocks noChangeAspect="1"/>
          </p:cNvPicPr>
          <p:nvPr/>
        </p:nvPicPr>
        <p:blipFill>
          <a:blip r:embed="rId3"/>
          <a:stretch>
            <a:fillRect/>
          </a:stretch>
        </p:blipFill>
        <p:spPr>
          <a:xfrm>
            <a:off x="1672628" y="1223394"/>
            <a:ext cx="8842277" cy="49737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9584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ypographie"/>
          <p:cNvSpPr txBox="1"/>
          <p:nvPr/>
        </p:nvSpPr>
        <p:spPr>
          <a:xfrm>
            <a:off x="2063274" y="547144"/>
            <a:ext cx="3254096" cy="227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a:defRPr sz="2100" b="0">
                <a:latin typeface="Roboto Slab Bold"/>
                <a:ea typeface="Roboto Slab Bold"/>
                <a:cs typeface="Roboto Slab Bold"/>
                <a:sym typeface="Roboto Slab Bold"/>
              </a:defRPr>
            </a:lvl1pPr>
          </a:lstStyle>
          <a:p>
            <a:r>
              <a:rPr lang="de-DE" sz="1477" dirty="0"/>
              <a:t>Implementierung der Formelsammlung</a:t>
            </a:r>
            <a:endParaRPr sz="1477" dirty="0"/>
          </a:p>
        </p:txBody>
      </p:sp>
      <p:sp>
        <p:nvSpPr>
          <p:cNvPr id="345" name="133"/>
          <p:cNvSpPr/>
          <p:nvPr/>
        </p:nvSpPr>
        <p:spPr>
          <a:xfrm>
            <a:off x="2064247" y="7087195"/>
            <a:ext cx="1187649"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6" name="21"/>
          <p:cNvSpPr/>
          <p:nvPr/>
        </p:nvSpPr>
        <p:spPr>
          <a:xfrm>
            <a:off x="3251895"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7" name="133"/>
          <p:cNvSpPr/>
          <p:nvPr/>
        </p:nvSpPr>
        <p:spPr>
          <a:xfrm>
            <a:off x="3439418"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48" name="21"/>
          <p:cNvSpPr/>
          <p:nvPr/>
        </p:nvSpPr>
        <p:spPr>
          <a:xfrm>
            <a:off x="4627067"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49" name="133"/>
          <p:cNvSpPr/>
          <p:nvPr/>
        </p:nvSpPr>
        <p:spPr>
          <a:xfrm>
            <a:off x="4814590"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0" name="21"/>
          <p:cNvSpPr/>
          <p:nvPr/>
        </p:nvSpPr>
        <p:spPr>
          <a:xfrm>
            <a:off x="6002239"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1" name="133"/>
          <p:cNvSpPr/>
          <p:nvPr/>
        </p:nvSpPr>
        <p:spPr>
          <a:xfrm>
            <a:off x="6189762"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2" name="21"/>
          <p:cNvSpPr/>
          <p:nvPr/>
        </p:nvSpPr>
        <p:spPr>
          <a:xfrm>
            <a:off x="7377410"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3" name="133"/>
          <p:cNvSpPr/>
          <p:nvPr/>
        </p:nvSpPr>
        <p:spPr>
          <a:xfrm>
            <a:off x="7564934"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4" name="21"/>
          <p:cNvSpPr/>
          <p:nvPr/>
        </p:nvSpPr>
        <p:spPr>
          <a:xfrm>
            <a:off x="8752582" y="7087195"/>
            <a:ext cx="187523" cy="18752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5" name="133"/>
          <p:cNvSpPr/>
          <p:nvPr/>
        </p:nvSpPr>
        <p:spPr>
          <a:xfrm>
            <a:off x="8940106" y="7087195"/>
            <a:ext cx="1187648" cy="1187649"/>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133</a:t>
            </a:r>
          </a:p>
        </p:txBody>
      </p:sp>
      <p:sp>
        <p:nvSpPr>
          <p:cNvPr id="356" name="67"/>
          <p:cNvSpPr/>
          <p:nvPr/>
        </p:nvSpPr>
        <p:spPr>
          <a:xfrm>
            <a:off x="-732234" y="-4465"/>
            <a:ext cx="598289" cy="598290"/>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67</a:t>
            </a:r>
          </a:p>
        </p:txBody>
      </p:sp>
      <p:sp>
        <p:nvSpPr>
          <p:cNvPr id="357" name="53"/>
          <p:cNvSpPr/>
          <p:nvPr/>
        </p:nvSpPr>
        <p:spPr>
          <a:xfrm>
            <a:off x="-607218" y="593824"/>
            <a:ext cx="473273" cy="473274"/>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58" name="21"/>
          <p:cNvSpPr/>
          <p:nvPr/>
        </p:nvSpPr>
        <p:spPr>
          <a:xfrm>
            <a:off x="-321468" y="1067098"/>
            <a:ext cx="187523"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59" name="53"/>
          <p:cNvSpPr/>
          <p:nvPr/>
        </p:nvSpPr>
        <p:spPr>
          <a:xfrm>
            <a:off x="-607218" y="1254621"/>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0" name="21"/>
          <p:cNvSpPr/>
          <p:nvPr/>
        </p:nvSpPr>
        <p:spPr>
          <a:xfrm>
            <a:off x="-321469" y="172789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1" name="53"/>
          <p:cNvSpPr/>
          <p:nvPr/>
        </p:nvSpPr>
        <p:spPr>
          <a:xfrm>
            <a:off x="-607218" y="1915418"/>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2" name="21"/>
          <p:cNvSpPr/>
          <p:nvPr/>
        </p:nvSpPr>
        <p:spPr>
          <a:xfrm>
            <a:off x="-321469" y="238869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3" name="53"/>
          <p:cNvSpPr/>
          <p:nvPr/>
        </p:nvSpPr>
        <p:spPr>
          <a:xfrm>
            <a:off x="-607218" y="2576215"/>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4" name="21"/>
          <p:cNvSpPr/>
          <p:nvPr/>
        </p:nvSpPr>
        <p:spPr>
          <a:xfrm>
            <a:off x="-321469" y="304948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5" name="53"/>
          <p:cNvSpPr/>
          <p:nvPr/>
        </p:nvSpPr>
        <p:spPr>
          <a:xfrm>
            <a:off x="-607218" y="3237012"/>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6" name="21"/>
          <p:cNvSpPr/>
          <p:nvPr/>
        </p:nvSpPr>
        <p:spPr>
          <a:xfrm>
            <a:off x="-321469" y="3710285"/>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7" name="53"/>
          <p:cNvSpPr/>
          <p:nvPr/>
        </p:nvSpPr>
        <p:spPr>
          <a:xfrm>
            <a:off x="-607218" y="389780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68" name="21"/>
          <p:cNvSpPr/>
          <p:nvPr/>
        </p:nvSpPr>
        <p:spPr>
          <a:xfrm>
            <a:off x="-321469" y="4371082"/>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69" name="53"/>
          <p:cNvSpPr/>
          <p:nvPr/>
        </p:nvSpPr>
        <p:spPr>
          <a:xfrm>
            <a:off x="-607218" y="4558606"/>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0" name="21"/>
          <p:cNvSpPr/>
          <p:nvPr/>
        </p:nvSpPr>
        <p:spPr>
          <a:xfrm>
            <a:off x="-321469" y="5031879"/>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1" name="53"/>
          <p:cNvSpPr/>
          <p:nvPr/>
        </p:nvSpPr>
        <p:spPr>
          <a:xfrm>
            <a:off x="-607218" y="5219403"/>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72" name="21"/>
          <p:cNvSpPr/>
          <p:nvPr/>
        </p:nvSpPr>
        <p:spPr>
          <a:xfrm>
            <a:off x="-321469" y="5692676"/>
            <a:ext cx="187524" cy="18752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21</a:t>
            </a:r>
          </a:p>
        </p:txBody>
      </p:sp>
      <p:sp>
        <p:nvSpPr>
          <p:cNvPr id="373" name="53"/>
          <p:cNvSpPr/>
          <p:nvPr/>
        </p:nvSpPr>
        <p:spPr>
          <a:xfrm>
            <a:off x="-607218" y="5880199"/>
            <a:ext cx="473273" cy="473273"/>
          </a:xfrm>
          <a:prstGeom prst="rect">
            <a:avLst/>
          </a:prstGeom>
          <a:solidFill>
            <a:srgbClr val="000000">
              <a:alpha val="3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800" b="0">
                <a:solidFill>
                  <a:srgbClr val="FFFFFF"/>
                </a:solidFill>
                <a:latin typeface="PT Sans"/>
                <a:ea typeface="PT Sans"/>
                <a:cs typeface="PT Sans"/>
                <a:sym typeface="PT Sans"/>
              </a:defRPr>
            </a:lvl1pPr>
          </a:lstStyle>
          <a:p>
            <a:r>
              <a:rPr sz="562"/>
              <a:t>53</a:t>
            </a:r>
          </a:p>
        </p:txBody>
      </p:sp>
      <p:sp>
        <p:nvSpPr>
          <p:cNvPr id="381" name="Linie"/>
          <p:cNvSpPr/>
          <p:nvPr/>
        </p:nvSpPr>
        <p:spPr>
          <a:xfrm>
            <a:off x="2064246" y="839391"/>
            <a:ext cx="8067973" cy="0"/>
          </a:xfrm>
          <a:prstGeom prst="line">
            <a:avLst/>
          </a:prstGeom>
          <a:ln w="25400">
            <a:solidFill>
              <a:srgbClr val="8723C7"/>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nvGrpSpPr>
          <p:cNvPr id="2" name="Gruppieren">
            <a:extLst>
              <a:ext uri="{FF2B5EF4-FFF2-40B4-BE49-F238E27FC236}">
                <a16:creationId xmlns:a16="http://schemas.microsoft.com/office/drawing/2014/main" id="{5E19FB31-B99A-6B24-99B7-C37DA4A6E79D}"/>
              </a:ext>
            </a:extLst>
          </p:cNvPr>
          <p:cNvGrpSpPr/>
          <p:nvPr/>
        </p:nvGrpSpPr>
        <p:grpSpPr>
          <a:xfrm>
            <a:off x="353367" y="6788992"/>
            <a:ext cx="11480800" cy="254000"/>
            <a:chOff x="0" y="0"/>
            <a:chExt cx="11480798" cy="254000"/>
          </a:xfrm>
        </p:grpSpPr>
        <p:sp>
          <p:nvSpPr>
            <p:cNvPr id="3" name="Rechteck">
              <a:extLst>
                <a:ext uri="{FF2B5EF4-FFF2-40B4-BE49-F238E27FC236}">
                  <a16:creationId xmlns:a16="http://schemas.microsoft.com/office/drawing/2014/main" id="{65F28ACE-AC54-B0E8-4609-50FFBD518599}"/>
                </a:ext>
              </a:extLst>
            </p:cNvPr>
            <p:cNvSpPr/>
            <p:nvPr/>
          </p:nvSpPr>
          <p:spPr>
            <a:xfrm>
              <a:off x="0" y="0"/>
              <a:ext cx="2870200" cy="254000"/>
            </a:xfrm>
            <a:prstGeom prst="rect">
              <a:avLst/>
            </a:prstGeom>
            <a:solidFill>
              <a:srgbClr val="01AD2F"/>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4" name="Rechteck">
              <a:extLst>
                <a:ext uri="{FF2B5EF4-FFF2-40B4-BE49-F238E27FC236}">
                  <a16:creationId xmlns:a16="http://schemas.microsoft.com/office/drawing/2014/main" id="{1B2DDF7C-E098-1E46-9D0A-C017DAB95204}"/>
                </a:ext>
              </a:extLst>
            </p:cNvPr>
            <p:cNvSpPr/>
            <p:nvPr/>
          </p:nvSpPr>
          <p:spPr>
            <a:xfrm>
              <a:off x="2870199" y="0"/>
              <a:ext cx="2870201" cy="254000"/>
            </a:xfrm>
            <a:prstGeom prst="rect">
              <a:avLst/>
            </a:prstGeom>
            <a:solidFill>
              <a:srgbClr val="DD1166"/>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5" name="Rechteck">
              <a:extLst>
                <a:ext uri="{FF2B5EF4-FFF2-40B4-BE49-F238E27FC236}">
                  <a16:creationId xmlns:a16="http://schemas.microsoft.com/office/drawing/2014/main" id="{8DB8B72D-0E05-D436-F115-D0E3D3FFD2FE}"/>
                </a:ext>
              </a:extLst>
            </p:cNvPr>
            <p:cNvSpPr/>
            <p:nvPr/>
          </p:nvSpPr>
          <p:spPr>
            <a:xfrm>
              <a:off x="5740399" y="0"/>
              <a:ext cx="2870201" cy="254000"/>
            </a:xfrm>
            <a:prstGeom prst="rect">
              <a:avLst/>
            </a:prstGeom>
            <a:solidFill>
              <a:srgbClr val="9314CE"/>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sp>
          <p:nvSpPr>
            <p:cNvPr id="6" name="Rechteck">
              <a:extLst>
                <a:ext uri="{FF2B5EF4-FFF2-40B4-BE49-F238E27FC236}">
                  <a16:creationId xmlns:a16="http://schemas.microsoft.com/office/drawing/2014/main" id="{F199553C-96A4-65CE-5A17-36189DBF5B4B}"/>
                </a:ext>
              </a:extLst>
            </p:cNvPr>
            <p:cNvSpPr/>
            <p:nvPr/>
          </p:nvSpPr>
          <p:spPr>
            <a:xfrm>
              <a:off x="8610599" y="0"/>
              <a:ext cx="2870200" cy="254000"/>
            </a:xfrm>
            <a:prstGeom prst="rect">
              <a:avLst/>
            </a:prstGeom>
            <a:solidFill>
              <a:srgbClr val="231F20"/>
            </a:solidFill>
            <a:ln w="12700" cap="flat">
              <a:noFill/>
              <a:miter lim="400000"/>
            </a:ln>
            <a:effectLst/>
          </p:spPr>
          <p:txBody>
            <a:bodyPr wrap="square" lIns="50800" tIns="50800" rIns="50800" bIns="50800" numCol="1" anchor="ctr">
              <a:noAutofit/>
            </a:bodyPr>
            <a:lstStyle/>
            <a:p>
              <a:pPr>
                <a:defRPr sz="4200" b="0">
                  <a:latin typeface="Gill Sans"/>
                  <a:ea typeface="Gill Sans"/>
                  <a:cs typeface="Gill Sans"/>
                  <a:sym typeface="Gill Sans"/>
                </a:defRPr>
              </a:pPr>
              <a:endParaRPr/>
            </a:p>
          </p:txBody>
        </p:sp>
      </p:grpSp>
      <p:sp>
        <p:nvSpPr>
          <p:cNvPr id="7" name="Rechteck">
            <a:extLst>
              <a:ext uri="{FF2B5EF4-FFF2-40B4-BE49-F238E27FC236}">
                <a16:creationId xmlns:a16="http://schemas.microsoft.com/office/drawing/2014/main" id="{FE667158-583B-F60F-6B63-BEB655F75B54}"/>
              </a:ext>
            </a:extLst>
          </p:cNvPr>
          <p:cNvSpPr/>
          <p:nvPr/>
        </p:nvSpPr>
        <p:spPr>
          <a:xfrm>
            <a:off x="11834167"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sp>
        <p:nvSpPr>
          <p:cNvPr id="8" name="Rechteck">
            <a:extLst>
              <a:ext uri="{FF2B5EF4-FFF2-40B4-BE49-F238E27FC236}">
                <a16:creationId xmlns:a16="http://schemas.microsoft.com/office/drawing/2014/main" id="{61476B51-0480-59DB-5DAA-8D84794A2400}"/>
              </a:ext>
            </a:extLst>
          </p:cNvPr>
          <p:cNvSpPr/>
          <p:nvPr/>
        </p:nvSpPr>
        <p:spPr>
          <a:xfrm>
            <a:off x="-408633" y="6788992"/>
            <a:ext cx="762000" cy="254000"/>
          </a:xfrm>
          <a:prstGeom prst="rect">
            <a:avLst/>
          </a:prstGeom>
          <a:solidFill>
            <a:srgbClr val="4953E1"/>
          </a:solidFill>
          <a:ln w="12700">
            <a:miter lim="400000"/>
          </a:ln>
        </p:spPr>
        <p:txBody>
          <a:bodyPr lIns="50800" tIns="50800" rIns="50800" bIns="50800" anchor="ctr"/>
          <a:lstStyle/>
          <a:p>
            <a:pPr>
              <a:defRPr sz="4200" b="0">
                <a:latin typeface="Gill Sans"/>
                <a:ea typeface="Gill Sans"/>
                <a:cs typeface="Gill Sans"/>
                <a:sym typeface="Gill Sans"/>
              </a:defRPr>
            </a:pPr>
            <a:endParaRPr/>
          </a:p>
        </p:txBody>
      </p:sp>
      <p:pic>
        <p:nvPicPr>
          <p:cNvPr id="10" name="Grafik 9">
            <a:extLst>
              <a:ext uri="{FF2B5EF4-FFF2-40B4-BE49-F238E27FC236}">
                <a16:creationId xmlns:a16="http://schemas.microsoft.com/office/drawing/2014/main" id="{1AEEE0FD-5E7C-3AF1-4AF6-4696FC666E56}"/>
              </a:ext>
            </a:extLst>
          </p:cNvPr>
          <p:cNvPicPr>
            <a:picLocks noChangeAspect="1"/>
          </p:cNvPicPr>
          <p:nvPr/>
        </p:nvPicPr>
        <p:blipFill>
          <a:blip r:embed="rId3"/>
          <a:stretch>
            <a:fillRect/>
          </a:stretch>
        </p:blipFill>
        <p:spPr>
          <a:xfrm>
            <a:off x="3192773" y="1002356"/>
            <a:ext cx="5801988" cy="5415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700437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886</Words>
  <Application>Microsoft Office PowerPoint</Application>
  <PresentationFormat>Breitbild</PresentationFormat>
  <Paragraphs>374</Paragraphs>
  <Slides>18</Slides>
  <Notes>18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18</vt:i4>
      </vt:variant>
    </vt:vector>
  </HeadingPairs>
  <TitlesOfParts>
    <vt:vector size="25" baseType="lpstr">
      <vt:lpstr>Arial</vt:lpstr>
      <vt:lpstr>Calibri</vt:lpstr>
      <vt:lpstr>Calibri Light</vt:lpstr>
      <vt:lpstr>Gill Sans</vt:lpstr>
      <vt:lpstr>PT Sans</vt:lpstr>
      <vt:lpstr>Roboto Slab Bold</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Jonas Niggemann</dc:creator>
  <cp:lastModifiedBy>Jonas Niggemann</cp:lastModifiedBy>
  <cp:revision>17</cp:revision>
  <cp:lastPrinted>2023-02-27T13:13:01Z</cp:lastPrinted>
  <dcterms:created xsi:type="dcterms:W3CDTF">2022-11-14T08:31:53Z</dcterms:created>
  <dcterms:modified xsi:type="dcterms:W3CDTF">2023-02-27T13:13:12Z</dcterms:modified>
</cp:coreProperties>
</file>